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19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62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84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55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51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93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30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97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7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6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73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DF47-3E1C-41EA-BD9F-440DA126FE06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48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634C2-EC69-485F-AD2A-C104FFA5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960" y="240892"/>
            <a:ext cx="8420100" cy="638356"/>
          </a:xfrm>
        </p:spPr>
        <p:txBody>
          <a:bodyPr>
            <a:normAutofit fontScale="90000"/>
          </a:bodyPr>
          <a:lstStyle/>
          <a:p>
            <a:r>
              <a:rPr lang="it-IT" sz="4000" dirty="0"/>
              <a:t>Plesso «Siciliano»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87D5C4-2EAD-48F7-B9F3-3A0F03B16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359" y="5414713"/>
            <a:ext cx="7429500" cy="1180831"/>
          </a:xfrm>
        </p:spPr>
        <p:txBody>
          <a:bodyPr>
            <a:normAutofit/>
          </a:bodyPr>
          <a:lstStyle/>
          <a:p>
            <a:r>
              <a:rPr lang="it-IT" sz="1800" dirty="0"/>
              <a:t>Sez. E</a:t>
            </a:r>
          </a:p>
          <a:p>
            <a:r>
              <a:rPr lang="it-IT" sz="1800" dirty="0" err="1"/>
              <a:t>Ins</a:t>
            </a:r>
            <a:r>
              <a:rPr lang="it-IT" sz="1800" dirty="0"/>
              <a:t>. Esposito Teresa</a:t>
            </a:r>
          </a:p>
          <a:p>
            <a:r>
              <a:rPr lang="it-IT" sz="1800" dirty="0" err="1"/>
              <a:t>Ins</a:t>
            </a:r>
            <a:r>
              <a:rPr lang="it-IT" sz="1800" dirty="0"/>
              <a:t>. Romano Marina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081C747-07D3-4D43-BBE4-962B95FBDAF8}"/>
              </a:ext>
            </a:extLst>
          </p:cNvPr>
          <p:cNvSpPr txBox="1">
            <a:spLocks/>
          </p:cNvSpPr>
          <p:nvPr/>
        </p:nvSpPr>
        <p:spPr>
          <a:xfrm>
            <a:off x="811960" y="851342"/>
            <a:ext cx="8420100" cy="9170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i="1" dirty="0"/>
              <a:t>GIOCANDO CREO!</a:t>
            </a:r>
            <a:endParaRPr lang="it-IT" sz="4400" i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E30695-CED8-4125-BA8B-1EE2541F2A73}"/>
              </a:ext>
            </a:extLst>
          </p:cNvPr>
          <p:cNvSpPr txBox="1"/>
          <p:nvPr/>
        </p:nvSpPr>
        <p:spPr>
          <a:xfrm>
            <a:off x="3197523" y="1988454"/>
            <a:ext cx="3648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 cura di Marina Romano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9"/>
          <a:stretch/>
        </p:blipFill>
        <p:spPr>
          <a:xfrm>
            <a:off x="3647281" y="2905681"/>
            <a:ext cx="2684508" cy="22526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50" y="2242013"/>
            <a:ext cx="2784671" cy="233106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149" y="2133189"/>
            <a:ext cx="2706830" cy="25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1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EA988-3FEA-4496-9061-A19898B6E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442" y="404420"/>
            <a:ext cx="9223176" cy="662502"/>
          </a:xfrm>
        </p:spPr>
        <p:txBody>
          <a:bodyPr>
            <a:noAutofit/>
          </a:bodyPr>
          <a:lstStyle/>
          <a:p>
            <a:r>
              <a:rPr lang="it-IT" sz="2400" i="1" dirty="0"/>
              <a:t>Tante cose puoi fare se con le forme vuoi </a:t>
            </a:r>
            <a:r>
              <a:rPr lang="it-IT" sz="2400" i="1" dirty="0" smtClean="0"/>
              <a:t>giocare,</a:t>
            </a:r>
            <a:br>
              <a:rPr lang="it-IT" sz="2400" i="1" dirty="0" smtClean="0"/>
            </a:br>
            <a:r>
              <a:rPr lang="it-IT" sz="2400" i="1" dirty="0" smtClean="0"/>
              <a:t>ogni </a:t>
            </a:r>
            <a:r>
              <a:rPr lang="it-IT" sz="2400" i="1" dirty="0"/>
              <a:t>cosa si </a:t>
            </a:r>
            <a:r>
              <a:rPr lang="it-IT" sz="2400" i="1" dirty="0" smtClean="0"/>
              <a:t>trasforma, così </a:t>
            </a:r>
            <a:r>
              <a:rPr lang="it-IT" sz="2400" i="1" dirty="0"/>
              <a:t>scopri una nuova forma!</a:t>
            </a:r>
            <a:endParaRPr lang="it-IT" sz="2400" i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415620D-3014-45C7-AB3E-63FD1A02F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651" y="1134217"/>
            <a:ext cx="5011947" cy="516542"/>
          </a:xfrm>
        </p:spPr>
        <p:txBody>
          <a:bodyPr>
            <a:normAutofit/>
          </a:bodyPr>
          <a:lstStyle/>
          <a:p>
            <a:r>
              <a:rPr lang="it-IT" sz="2800" b="1" i="1" dirty="0">
                <a:latin typeface="+mj-lt"/>
                <a:ea typeface="+mj-ea"/>
                <a:cs typeface="+mj-cs"/>
              </a:rPr>
              <a:t>DIVERTITI A CREARE. Ecco come!</a:t>
            </a:r>
            <a:endParaRPr lang="it-IT" sz="2800" b="1" i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43C2E433-1E3C-4C09-B351-E65941A8CE80}"/>
              </a:ext>
            </a:extLst>
          </p:cNvPr>
          <p:cNvSpPr txBox="1">
            <a:spLocks/>
          </p:cNvSpPr>
          <p:nvPr/>
        </p:nvSpPr>
        <p:spPr>
          <a:xfrm>
            <a:off x="6469035" y="1398773"/>
            <a:ext cx="1199073" cy="417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Ascolta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8ACC3C6-6B2E-4A41-BDD4-3F9B2AA42B34}"/>
              </a:ext>
            </a:extLst>
          </p:cNvPr>
          <p:cNvCxnSpPr/>
          <p:nvPr/>
        </p:nvCxnSpPr>
        <p:spPr>
          <a:xfrm>
            <a:off x="7792966" y="1607709"/>
            <a:ext cx="431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olo 1">
            <a:extLst>
              <a:ext uri="{FF2B5EF4-FFF2-40B4-BE49-F238E27FC236}">
                <a16:creationId xmlns:a16="http://schemas.microsoft.com/office/drawing/2014/main" id="{9F7AC40A-E78F-4500-A6B2-5CC398C464EC}"/>
              </a:ext>
            </a:extLst>
          </p:cNvPr>
          <p:cNvSpPr txBox="1">
            <a:spLocks/>
          </p:cNvSpPr>
          <p:nvPr/>
        </p:nvSpPr>
        <p:spPr>
          <a:xfrm>
            <a:off x="3045123" y="5892954"/>
            <a:ext cx="2329134" cy="583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/>
              <a:t>Buon lavoro!</a:t>
            </a:r>
            <a:endParaRPr lang="it-IT" sz="2800" i="1" dirty="0"/>
          </a:p>
        </p:txBody>
      </p:sp>
      <p:pic>
        <p:nvPicPr>
          <p:cNvPr id="4" name="WhatsApp Audio 2020-04-19 at 09.11.43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38053" y="1302909"/>
            <a:ext cx="609600" cy="609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" b="11271"/>
          <a:stretch/>
        </p:blipFill>
        <p:spPr>
          <a:xfrm>
            <a:off x="2725628" y="2721179"/>
            <a:ext cx="2251814" cy="270476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/>
          <a:stretch/>
        </p:blipFill>
        <p:spPr>
          <a:xfrm>
            <a:off x="7668108" y="2355232"/>
            <a:ext cx="1822903" cy="229303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98"/>
          <a:stretch/>
        </p:blipFill>
        <p:spPr>
          <a:xfrm>
            <a:off x="405442" y="4396506"/>
            <a:ext cx="2036669" cy="199691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44" y="2050132"/>
            <a:ext cx="1681517" cy="270394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3" b="27067"/>
          <a:stretch/>
        </p:blipFill>
        <p:spPr>
          <a:xfrm>
            <a:off x="6036598" y="4981852"/>
            <a:ext cx="2887449" cy="149658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129" y="1816645"/>
            <a:ext cx="1777697" cy="206251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7012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57</Words>
  <Application>Microsoft Office PowerPoint</Application>
  <PresentationFormat>A4 (21x29,7 cm)</PresentationFormat>
  <Paragraphs>10</Paragraphs>
  <Slides>2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Plesso «Siciliano»</vt:lpstr>
      <vt:lpstr>Tante cose puoi fare se con le forme vuoi giocare, ogni cosa si trasforma, così scopri una nuova forma!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Plesso «Siciliano»</dc:title>
  <dc:creator>ROBERTO</dc:creator>
  <cp:lastModifiedBy>ROBERTO</cp:lastModifiedBy>
  <cp:revision>23</cp:revision>
  <dcterms:created xsi:type="dcterms:W3CDTF">2020-03-26T16:54:43Z</dcterms:created>
  <dcterms:modified xsi:type="dcterms:W3CDTF">2020-04-19T11:54:00Z</dcterms:modified>
</cp:coreProperties>
</file>