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637B-8DF1-4D21-B7D5-1252F6E2F6CF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982-2825-4413-9CFE-17526F304D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637B-8DF1-4D21-B7D5-1252F6E2F6CF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982-2825-4413-9CFE-17526F304D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637B-8DF1-4D21-B7D5-1252F6E2F6CF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982-2825-4413-9CFE-17526F304D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637B-8DF1-4D21-B7D5-1252F6E2F6CF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982-2825-4413-9CFE-17526F304D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637B-8DF1-4D21-B7D5-1252F6E2F6CF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982-2825-4413-9CFE-17526F304D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637B-8DF1-4D21-B7D5-1252F6E2F6CF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982-2825-4413-9CFE-17526F304D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637B-8DF1-4D21-B7D5-1252F6E2F6CF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982-2825-4413-9CFE-17526F304D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637B-8DF1-4D21-B7D5-1252F6E2F6CF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982-2825-4413-9CFE-17526F304D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637B-8DF1-4D21-B7D5-1252F6E2F6CF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982-2825-4413-9CFE-17526F304D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637B-8DF1-4D21-B7D5-1252F6E2F6CF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982-2825-4413-9CFE-17526F304D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637B-8DF1-4D21-B7D5-1252F6E2F6CF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982-2825-4413-9CFE-17526F304D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5637B-8DF1-4D21-B7D5-1252F6E2F6CF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05982-2825-4413-9CFE-17526F304D3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7990656" cy="2232247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PRODUTTORI   E  DECOMPOSITORI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776864" cy="3073896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Ciao bambini,questa lezione di scienze è  basata sulla catena alimentare con particolare riferimento ai </a:t>
            </a:r>
            <a:r>
              <a:rPr lang="it-IT" dirty="0">
                <a:solidFill>
                  <a:srgbClr val="FF0000"/>
                </a:solidFill>
              </a:rPr>
              <a:t>produttori e </a:t>
            </a:r>
            <a:r>
              <a:rPr lang="it-IT" dirty="0" err="1">
                <a:solidFill>
                  <a:srgbClr val="FF0000"/>
                </a:solidFill>
              </a:rPr>
              <a:t>decompositori</a:t>
            </a:r>
            <a:endParaRPr lang="it-IT" dirty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it-IT" dirty="0"/>
          </a:p>
          <a:p>
            <a:pPr algn="l">
              <a:buFont typeface="Arial" pitchFamily="34" charset="0"/>
              <a:buChar char="•"/>
            </a:pPr>
            <a:r>
              <a:rPr lang="it-IT" dirty="0" err="1">
                <a:solidFill>
                  <a:schemeClr val="tx1"/>
                </a:solidFill>
              </a:rPr>
              <a:t>Ins</a:t>
            </a:r>
            <a:r>
              <a:rPr lang="it-IT" dirty="0">
                <a:solidFill>
                  <a:schemeClr val="tx1"/>
                </a:solidFill>
              </a:rPr>
              <a:t>. Giovanzanti Patrizia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iuseppe\Desktop\produttori e decompositoriNuova cartella\produttori e decompositoriNuova cartell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40960" cy="6470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  PRODUTTORI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In ogni catena alimentare il primo anello è quello dei </a:t>
            </a:r>
            <a:r>
              <a:rPr lang="it-IT" dirty="0">
                <a:solidFill>
                  <a:srgbClr val="FF0000"/>
                </a:solidFill>
              </a:rPr>
              <a:t>Produttor</a:t>
            </a:r>
            <a:r>
              <a:rPr lang="it-IT" dirty="0"/>
              <a:t>i,detti anche organismi autotrofi,sono i vegetali,perché le piante sono le uniche capaci di produrre da sole il nutrimento, partendo da sostanze semplici  ( i sali minerali e l’acqua del terreno, l’anidride carbonica dell’aria, l’energia del sole) facendo la fotosintesi clorofilliana.</a:t>
            </a:r>
          </a:p>
          <a:p>
            <a:r>
              <a:rPr lang="it-IT" dirty="0"/>
              <a:t>I produttori vengono mangiati dai consumatori.</a:t>
            </a:r>
          </a:p>
          <a:p>
            <a:r>
              <a:rPr lang="it-IT" dirty="0"/>
              <a:t>Se un vegetale non viene mangiato, alla fine della vita muore e diventa cibo dei </a:t>
            </a:r>
            <a:r>
              <a:rPr lang="it-IT" dirty="0" err="1">
                <a:solidFill>
                  <a:srgbClr val="FF0000"/>
                </a:solidFill>
              </a:rPr>
              <a:t>decompositori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  DECOMPOSITORI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In ogni  catena alimentare  l’ultimo anello è quello dei </a:t>
            </a:r>
            <a:r>
              <a:rPr lang="it-IT" dirty="0" err="1"/>
              <a:t>decompositori</a:t>
            </a:r>
            <a:r>
              <a:rPr lang="it-IT" dirty="0"/>
              <a:t>: sono gli animaletti,i funghi,vermi, i batteri che si nutrono dei resti di altri animali o vegetali morti. Nel momento in cui li mangiano, però, liberano tutte quelle sostanze semplici come i sali minerali che servono ai produttori per ricominciare la catena alimentare.</a:t>
            </a:r>
          </a:p>
          <a:p>
            <a:r>
              <a:rPr lang="it-IT" dirty="0"/>
              <a:t>Se un </a:t>
            </a:r>
            <a:r>
              <a:rPr lang="it-IT" dirty="0" err="1"/>
              <a:t>decompositore</a:t>
            </a:r>
            <a:r>
              <a:rPr lang="it-IT" dirty="0"/>
              <a:t> non viene mangiato, alla fine della vita muore e diventa cibo per altri come lui.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Ricopia sul quaderno la mappa completando le frasi con le parole scritte a fianco</a:t>
            </a:r>
          </a:p>
        </p:txBody>
      </p:sp>
      <p:pic>
        <p:nvPicPr>
          <p:cNvPr id="2050" name="Picture 2" descr="C:\Users\Giuseppe\Desktop\produttori e decompositoriNuova cartella\produttori e decompositor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3999" cy="6552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ASSEGNO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Leggi le slide del </a:t>
            </a:r>
            <a:r>
              <a:rPr lang="it-IT" dirty="0" err="1"/>
              <a:t>ppt</a:t>
            </a:r>
            <a:r>
              <a:rPr lang="it-IT" dirty="0"/>
              <a:t>,completa la slide inserendo le parole mancanti.</a:t>
            </a:r>
          </a:p>
          <a:p>
            <a:r>
              <a:rPr lang="it-IT" dirty="0"/>
              <a:t>Leggi , studia sul Libro Celeste la pagina 134</a:t>
            </a:r>
          </a:p>
          <a:p>
            <a:r>
              <a:rPr lang="it-IT" dirty="0"/>
              <a:t>e, se ti è possibile, fai l’esperimento di pagina 135.</a:t>
            </a:r>
          </a:p>
          <a:p>
            <a:r>
              <a:rPr lang="it-IT" dirty="0"/>
              <a:t>Ciao bambini e buon lavoro.</a:t>
            </a:r>
          </a:p>
          <a:p>
            <a:r>
              <a:rPr lang="it-IT" dirty="0"/>
              <a:t># Andrà tutto bene.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260</Words>
  <Application>Microsoft Office PowerPoint</Application>
  <PresentationFormat>Presentazione su schermo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PRODUTTORI   E  DECOMPOSITORI</vt:lpstr>
      <vt:lpstr>Presentazione standard di PowerPoint</vt:lpstr>
      <vt:lpstr>I  PRODUTTORI</vt:lpstr>
      <vt:lpstr>I  DECOMPOSITORI</vt:lpstr>
      <vt:lpstr>Ricopia sul quaderno la mappa completando le frasi con le parole scritte a fianco</vt:lpstr>
      <vt:lpstr>ASSEGNO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PRODUTTORI   E  DECOMPOSITORI</dc:title>
  <dc:creator>Giuseppe</dc:creator>
  <cp:lastModifiedBy>Vincenzo Romano</cp:lastModifiedBy>
  <cp:revision>12</cp:revision>
  <dcterms:created xsi:type="dcterms:W3CDTF">2020-04-05T18:18:05Z</dcterms:created>
  <dcterms:modified xsi:type="dcterms:W3CDTF">2020-04-06T07:40:09Z</dcterms:modified>
</cp:coreProperties>
</file>