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57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9E53-9888-4EFA-B519-3BD5F6DAFA52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967E-8D34-4342-8CD2-30F2BBBE58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6675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9E53-9888-4EFA-B519-3BD5F6DAFA52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967E-8D34-4342-8CD2-30F2BBBE58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5048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9E53-9888-4EFA-B519-3BD5F6DAFA52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967E-8D34-4342-8CD2-30F2BBBE58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077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9E53-9888-4EFA-B519-3BD5F6DAFA52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967E-8D34-4342-8CD2-30F2BBBE58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55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9E53-9888-4EFA-B519-3BD5F6DAFA52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967E-8D34-4342-8CD2-30F2BBBE58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2288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9E53-9888-4EFA-B519-3BD5F6DAFA52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967E-8D34-4342-8CD2-30F2BBBE58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750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9E53-9888-4EFA-B519-3BD5F6DAFA52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967E-8D34-4342-8CD2-30F2BBBE58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4275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9E53-9888-4EFA-B519-3BD5F6DAFA52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967E-8D34-4342-8CD2-30F2BBBE58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57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9E53-9888-4EFA-B519-3BD5F6DAFA52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967E-8D34-4342-8CD2-30F2BBBE58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3971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9E53-9888-4EFA-B519-3BD5F6DAFA52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967E-8D34-4342-8CD2-30F2BBBE58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5861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9E53-9888-4EFA-B519-3BD5F6DAFA52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967E-8D34-4342-8CD2-30F2BBBE58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4839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B9E53-9888-4EFA-B519-3BD5F6DAFA52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2967E-8D34-4342-8CD2-30F2BBBE58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5276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Plesso </a:t>
            </a:r>
            <a:r>
              <a:rPr lang="it-IT" dirty="0" err="1" smtClean="0"/>
              <a:t>Rodari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Sezione R</a:t>
            </a:r>
            <a:br>
              <a:rPr lang="it-IT" dirty="0" smtClean="0"/>
            </a:br>
            <a:r>
              <a:rPr lang="it-IT" dirty="0" smtClean="0"/>
              <a:t>Anni 3, 4, 5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Insegnante Rega Maria Vita</a:t>
            </a:r>
          </a:p>
          <a:p>
            <a:r>
              <a:rPr lang="it-IT" dirty="0" smtClean="0"/>
              <a:t>«Numeri e Spazi»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15443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ATTIVITA’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Stampa il </a:t>
            </a:r>
            <a:r>
              <a:rPr lang="it-IT" dirty="0" smtClean="0">
                <a:solidFill>
                  <a:srgbClr val="FF0000"/>
                </a:solidFill>
              </a:rPr>
              <a:t>disegno</a:t>
            </a:r>
            <a:r>
              <a:rPr lang="it-IT" dirty="0" smtClean="0"/>
              <a:t> seguente 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Colora</a:t>
            </a:r>
            <a:r>
              <a:rPr lang="it-IT" dirty="0" smtClean="0"/>
              <a:t> gli spazi rispettando le indicazioni dei </a:t>
            </a:r>
            <a:r>
              <a:rPr lang="it-IT" dirty="0" smtClean="0">
                <a:solidFill>
                  <a:srgbClr val="FF0000"/>
                </a:solidFill>
              </a:rPr>
              <a:t>numeri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476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8" name="Picture 4" descr="C:\Users\PC\Downloads\WhatsApp Image 2020-04-27 at 18.05.30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39" t="13131" r="12435" b="27048"/>
          <a:stretch/>
        </p:blipFill>
        <p:spPr bwMode="auto">
          <a:xfrm>
            <a:off x="755576" y="0"/>
            <a:ext cx="8064895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245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ATTIVITA’: l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a sequenza numerica</a:t>
            </a:r>
            <a:b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Stampa il </a:t>
            </a:r>
            <a:r>
              <a:rPr lang="it-IT" dirty="0" smtClean="0">
                <a:solidFill>
                  <a:srgbClr val="FF0000"/>
                </a:solidFill>
              </a:rPr>
              <a:t>disegno</a:t>
            </a:r>
            <a:r>
              <a:rPr lang="it-IT" dirty="0" smtClean="0"/>
              <a:t> seguente 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Traccia</a:t>
            </a:r>
            <a:r>
              <a:rPr lang="it-IT" dirty="0" smtClean="0"/>
              <a:t> il percorso da 0 a 10  per completare la sequenza numerica</a:t>
            </a:r>
          </a:p>
          <a:p>
            <a:endParaRPr lang="it-IT" dirty="0" smtClean="0"/>
          </a:p>
          <a:p>
            <a:r>
              <a:rPr lang="it-IT" dirty="0" smtClean="0"/>
              <a:t>Sotto al disegno </a:t>
            </a:r>
            <a:r>
              <a:rPr lang="it-IT" dirty="0" smtClean="0">
                <a:solidFill>
                  <a:srgbClr val="FF0000"/>
                </a:solidFill>
              </a:rPr>
              <a:t>metti i numeri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FF0000"/>
                </a:solidFill>
              </a:rPr>
              <a:t>in riga</a:t>
            </a:r>
            <a:r>
              <a:rPr lang="it-IT" dirty="0" smtClean="0"/>
              <a:t>, da 0 a 10, </a:t>
            </a:r>
            <a:r>
              <a:rPr lang="it-IT" dirty="0" smtClean="0">
                <a:solidFill>
                  <a:srgbClr val="FF0000"/>
                </a:solidFill>
              </a:rPr>
              <a:t>più volte</a:t>
            </a:r>
            <a:r>
              <a:rPr lang="it-IT" dirty="0" smtClean="0"/>
              <a:t>.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N.B. i bambini di 3 e 4 anni possono eseguire soltanto questo lavoro.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6215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pic>
        <p:nvPicPr>
          <p:cNvPr id="4" name="Picture 2" descr="C:\Users\PC\Downloads\WhatsApp Image 2020-04-27 at 17.43.53.jpe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136" b="28318"/>
          <a:stretch/>
        </p:blipFill>
        <p:spPr bwMode="auto">
          <a:xfrm>
            <a:off x="665911" y="502920"/>
            <a:ext cx="7434481" cy="5623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50215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78</Words>
  <Application>Microsoft Office PowerPoint</Application>
  <PresentationFormat>Presentazione su schermo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Plesso Rodari Sezione R Anni 3, 4, 5</vt:lpstr>
      <vt:lpstr>ATTIVITA’</vt:lpstr>
      <vt:lpstr>Presentazione standard di PowerPoint</vt:lpstr>
      <vt:lpstr>ATTIVITA’: la sequenza numerica 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Plesso Rodari Sezione R Anni 3, 4, 5</dc:title>
  <dc:creator>PC</dc:creator>
  <cp:lastModifiedBy>PC</cp:lastModifiedBy>
  <cp:revision>4</cp:revision>
  <dcterms:created xsi:type="dcterms:W3CDTF">2020-04-27T15:44:48Z</dcterms:created>
  <dcterms:modified xsi:type="dcterms:W3CDTF">2020-04-27T16:14:19Z</dcterms:modified>
</cp:coreProperties>
</file>