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B7F46-C167-4F64-9570-3C62CD40DEF1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112E4-C7AA-4CD9-AD85-CE836E5AC7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112E4-C7AA-4CD9-AD85-CE836E5AC7F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FD39B2-D84E-4908-8317-E875E813D6DB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BCF416-B45B-4582-B806-94E68E71A5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it-IT" sz="2000" smtClean="0"/>
          </a:p>
          <a:p>
            <a:pPr algn="ctr">
              <a:buNone/>
            </a:pPr>
            <a:r>
              <a:rPr lang="it-IT" sz="2000" smtClean="0"/>
              <a:t>Laura Del Grosso</a:t>
            </a:r>
          </a:p>
          <a:p>
            <a:pPr algn="ctr">
              <a:buNone/>
            </a:pPr>
            <a:r>
              <a:rPr lang="it-IT" sz="2000" smtClean="0"/>
              <a:t>Sezione O Plesso Rodari</a:t>
            </a:r>
          </a:p>
          <a:p>
            <a:pPr algn="ctr">
              <a:buNone/>
            </a:pPr>
            <a:endParaRPr lang="it-IT" sz="2000" smtClean="0"/>
          </a:p>
          <a:p>
            <a:pPr>
              <a:buNone/>
            </a:pPr>
            <a:endParaRPr lang="it-IT" sz="2000" smtClean="0"/>
          </a:p>
          <a:p>
            <a:pPr>
              <a:buNone/>
            </a:pPr>
            <a:endParaRPr lang="it-IT" sz="2000"/>
          </a:p>
          <a:p>
            <a:pPr>
              <a:buNone/>
            </a:pPr>
            <a:endParaRPr lang="it-IT" sz="2000" smtClean="0"/>
          </a:p>
          <a:p>
            <a:endParaRPr lang="it-IT" sz="2000"/>
          </a:p>
        </p:txBody>
      </p:sp>
      <p:pic>
        <p:nvPicPr>
          <p:cNvPr id="1026" name="Picture 2" descr="C:\Users\Francesco\Desktop\disegno-di-coniglio-mago-di-pasqua-colorato-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530872"/>
            <a:ext cx="5616624" cy="4346400"/>
          </a:xfrm>
          <a:prstGeom prst="rect">
            <a:avLst/>
          </a:prstGeom>
          <a:noFill/>
        </p:spPr>
      </p:pic>
      <p:pic>
        <p:nvPicPr>
          <p:cNvPr id="1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43559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99592" y="1196751"/>
            <a:ext cx="3312368" cy="3384377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788024" y="1196751"/>
            <a:ext cx="3672408" cy="3528393"/>
          </a:xfrm>
        </p:spPr>
        <p:txBody>
          <a:bodyPr/>
          <a:lstStyle/>
          <a:p>
            <a:endParaRPr lang="it-IT"/>
          </a:p>
        </p:txBody>
      </p:sp>
      <p:pic>
        <p:nvPicPr>
          <p:cNvPr id="2051" name="Picture 3" descr="C:\Users\Francesco\Desktop\IMG_20200401_17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240360" cy="3312368"/>
          </a:xfrm>
          <a:prstGeom prst="rect">
            <a:avLst/>
          </a:prstGeom>
          <a:noFill/>
        </p:spPr>
      </p:pic>
      <p:pic>
        <p:nvPicPr>
          <p:cNvPr id="2053" name="Picture 5" descr="C:\Users\Francesco\Desktop\IMG_20200401_17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600400" cy="3312368"/>
          </a:xfrm>
          <a:prstGeom prst="rect">
            <a:avLst/>
          </a:prstGeom>
          <a:noFill/>
        </p:spPr>
      </p:pic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4283968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3898776" cy="3024337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016" y="1916833"/>
            <a:ext cx="3888432" cy="2952328"/>
          </a:xfrm>
        </p:spPr>
        <p:txBody>
          <a:bodyPr/>
          <a:lstStyle/>
          <a:p>
            <a:endParaRPr lang="it-IT"/>
          </a:p>
        </p:txBody>
      </p:sp>
      <p:pic>
        <p:nvPicPr>
          <p:cNvPr id="3074" name="Picture 2" descr="C:\Users\Francesco\Desktop\IMG_20200401_17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625200" cy="2718900"/>
          </a:xfrm>
          <a:prstGeom prst="rect">
            <a:avLst/>
          </a:prstGeom>
          <a:noFill/>
        </p:spPr>
      </p:pic>
      <p:pic>
        <p:nvPicPr>
          <p:cNvPr id="3075" name="Picture 3" descr="C:\Users\Francesco\Desktop\IMG_20200401_17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718544" cy="2788908"/>
          </a:xfrm>
          <a:prstGeom prst="rect">
            <a:avLst/>
          </a:prstGeom>
          <a:noFill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4427984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416824" cy="648072"/>
          </a:xfrm>
        </p:spPr>
        <p:txBody>
          <a:bodyPr/>
          <a:lstStyle/>
          <a:p>
            <a:pPr algn="l"/>
            <a:r>
              <a:rPr lang="it-IT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Buon divertimento………….</a:t>
            </a:r>
            <a:endParaRPr lang="it-IT" sz="2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r>
              <a:rPr lang="it-IT" smtClean="0">
                <a:solidFill>
                  <a:schemeClr val="tx1"/>
                </a:solidFill>
              </a:rPr>
              <a:t/>
            </a:r>
            <a:br>
              <a:rPr lang="it-IT" smtClean="0">
                <a:solidFill>
                  <a:schemeClr val="tx1"/>
                </a:solidFill>
              </a:rPr>
            </a:br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C:\Users\Francesco\Desktop\IMG_20200401_1912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67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11</Words>
  <Application>Microsoft Office PowerPoint</Application>
  <PresentationFormat>Presentazione su schermo (4:3)</PresentationFormat>
  <Paragraphs>9</Paragraphs>
  <Slides>4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Carta</vt:lpstr>
      <vt:lpstr>Diapositiva 1</vt:lpstr>
      <vt:lpstr>Diapositiva 2</vt:lpstr>
      <vt:lpstr>Diapositiva 3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 Carotenuto</dc:creator>
  <cp:lastModifiedBy>Francesco Carotenuto</cp:lastModifiedBy>
  <cp:revision>3</cp:revision>
  <dcterms:created xsi:type="dcterms:W3CDTF">2020-04-01T15:27:02Z</dcterms:created>
  <dcterms:modified xsi:type="dcterms:W3CDTF">2020-04-01T17:26:55Z</dcterms:modified>
</cp:coreProperties>
</file>