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80" d="100"/>
          <a:sy n="80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00F7-5F45-47F4-AFF9-0E02B2F375E7}" type="datetimeFigureOut">
              <a:rPr lang="it-IT" smtClean="0"/>
              <a:t>03/04/2020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98964-0834-48A2-BAE9-67D5C0E3381E}" type="slidenum">
              <a:rPr lang="it-IT" smtClean="0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98964-0834-48A2-BAE9-67D5C0E3381E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98964-0834-48A2-BAE9-67D5C0E3381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476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6F4D-97F1-4021-9825-F666BE8290A2}" type="datetimeFigureOut">
              <a:rPr lang="it-IT" smtClean="0"/>
              <a:t>03/04/2020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21F8-F13A-4D75-BA99-0B20B5C83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6F4D-97F1-4021-9825-F666BE8290A2}" type="datetimeFigureOut">
              <a:rPr lang="it-IT" smtClean="0"/>
              <a:t>03/04/2020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21F8-F13A-4D75-BA99-0B20B5C83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6F4D-97F1-4021-9825-F666BE8290A2}" type="datetimeFigureOut">
              <a:rPr lang="it-IT" smtClean="0"/>
              <a:t>03/04/2020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21F8-F13A-4D75-BA99-0B20B5C83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6F4D-97F1-4021-9825-F666BE8290A2}" type="datetimeFigureOut">
              <a:rPr lang="it-IT" smtClean="0"/>
              <a:t>03/04/2020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21F8-F13A-4D75-BA99-0B20B5C83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6F4D-97F1-4021-9825-F666BE8290A2}" type="datetimeFigureOut">
              <a:rPr lang="it-IT" smtClean="0"/>
              <a:t>03/04/2020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21F8-F13A-4D75-BA99-0B20B5C83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6F4D-97F1-4021-9825-F666BE8290A2}" type="datetimeFigureOut">
              <a:rPr lang="it-IT" smtClean="0"/>
              <a:t>03/04/2020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21F8-F13A-4D75-BA99-0B20B5C83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6F4D-97F1-4021-9825-F666BE8290A2}" type="datetimeFigureOut">
              <a:rPr lang="it-IT" smtClean="0"/>
              <a:t>03/04/2020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21F8-F13A-4D75-BA99-0B20B5C83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6F4D-97F1-4021-9825-F666BE8290A2}" type="datetimeFigureOut">
              <a:rPr lang="it-IT" smtClean="0"/>
              <a:t>03/04/2020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21F8-F13A-4D75-BA99-0B20B5C83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6F4D-97F1-4021-9825-F666BE8290A2}" type="datetimeFigureOut">
              <a:rPr lang="it-IT" smtClean="0"/>
              <a:t>03/04/2020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21F8-F13A-4D75-BA99-0B20B5C83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6F4D-97F1-4021-9825-F666BE8290A2}" type="datetimeFigureOut">
              <a:rPr lang="it-IT" smtClean="0"/>
              <a:t>03/04/2020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21F8-F13A-4D75-BA99-0B20B5C83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6F4D-97F1-4021-9825-F666BE8290A2}" type="datetimeFigureOut">
              <a:rPr lang="it-IT" smtClean="0"/>
              <a:t>03/04/2020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21F8-F13A-4D75-BA99-0B20B5C83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6F4D-97F1-4021-9825-F666BE8290A2}" type="datetimeFigureOut">
              <a:rPr lang="it-IT" smtClean="0"/>
              <a:t>03/04/2020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721F8-F13A-4D75-BA99-0B20B5C83BE2}" type="slidenum">
              <a:rPr lang="it-IT" smtClean="0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1F336E0-92A8-4513-822C-DD596EF19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1"/>
            <a:ext cx="9120822" cy="68579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261892" y="1826205"/>
            <a:ext cx="4822304" cy="1584175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Plesso Rodari </a:t>
            </a:r>
            <a:br>
              <a:rPr lang="it-IT" sz="3600" b="1" dirty="0">
                <a:solidFill>
                  <a:schemeClr val="bg1"/>
                </a:solidFill>
              </a:rPr>
            </a:br>
            <a:r>
              <a:rPr lang="it-IT" sz="3600" b="1" dirty="0">
                <a:solidFill>
                  <a:schemeClr val="bg1"/>
                </a:solidFill>
              </a:rPr>
              <a:t>Infanzia</a:t>
            </a:r>
            <a:br>
              <a:rPr lang="it-IT" sz="3600" b="1" dirty="0">
                <a:solidFill>
                  <a:schemeClr val="bg1"/>
                </a:solidFill>
              </a:rPr>
            </a:br>
            <a:r>
              <a:rPr lang="it-IT" sz="3600" b="1" dirty="0">
                <a:solidFill>
                  <a:schemeClr val="bg1"/>
                </a:solidFill>
              </a:rPr>
              <a:t>- sez. R (3,4,5 anni) -</a:t>
            </a: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4C2E1B9-54D4-469E-A309-420F670E0551}"/>
              </a:ext>
            </a:extLst>
          </p:cNvPr>
          <p:cNvSpPr txBox="1">
            <a:spLocks/>
          </p:cNvSpPr>
          <p:nvPr/>
        </p:nvSpPr>
        <p:spPr>
          <a:xfrm>
            <a:off x="4860032" y="6032539"/>
            <a:ext cx="4822304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600" b="1" dirty="0">
                <a:solidFill>
                  <a:schemeClr val="bg1"/>
                </a:solidFill>
              </a:rPr>
              <a:t>Docente: Teresa Calabria</a:t>
            </a: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4CAC9AB-2505-490F-B227-0098D8246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24" y="1600200"/>
            <a:ext cx="4882951" cy="4525963"/>
          </a:xfrm>
        </p:spPr>
      </p:pic>
      <p:pic>
        <p:nvPicPr>
          <p:cNvPr id="1026" name="Picture 2" descr="C:\Users\39391\Desktop\WhatsApp Image 2020-04-02 at 19.01.3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714488"/>
            <a:ext cx="2604458" cy="1825219"/>
          </a:xfrm>
          <a:prstGeom prst="rect">
            <a:avLst/>
          </a:prstGeom>
          <a:noFill/>
        </p:spPr>
      </p:pic>
      <p:pic>
        <p:nvPicPr>
          <p:cNvPr id="1028" name="Picture 4" descr="C:\Users\39391\Desktop\WhatsApp Image 2020-04-02 at 19.01.32 - Copi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714488"/>
            <a:ext cx="3006146" cy="1751642"/>
          </a:xfrm>
          <a:prstGeom prst="rect">
            <a:avLst/>
          </a:prstGeom>
          <a:noFill/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5D27C9A-9F03-4DAF-91C2-6AA3163A5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2293" y="51565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A8BCCE1-7848-414D-A100-22EB46387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4" y="0"/>
            <a:ext cx="8532236" cy="6858000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C46CEE50-9F88-4846-A857-44CEDE1E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/>
              <a:t>BUNNY E’ IMPEGNATO A NASCONDERE NEL GIARDINO TRE PICCOLE UOVA </a:t>
            </a:r>
            <a:br>
              <a:rPr lang="it-IT" dirty="0"/>
            </a:br>
            <a:r>
              <a:rPr lang="it-IT" dirty="0"/>
              <a:t>		</a:t>
            </a:r>
            <a:r>
              <a:rPr lang="it-IT" dirty="0">
                <a:solidFill>
                  <a:schemeClr val="tx2"/>
                </a:solidFill>
              </a:rPr>
              <a:t>BLU </a:t>
            </a:r>
            <a:r>
              <a:rPr lang="it-IT" dirty="0">
                <a:solidFill>
                  <a:srgbClr val="FF0000"/>
                </a:solidFill>
              </a:rPr>
              <a:t>ROSSO </a:t>
            </a:r>
            <a:r>
              <a:rPr lang="it-IT" dirty="0">
                <a:solidFill>
                  <a:srgbClr val="FFFF00"/>
                </a:solidFill>
              </a:rPr>
              <a:t>GIALLO</a:t>
            </a:r>
            <a:endParaRPr lang="it-IT" dirty="0"/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B2EF704-E6E6-4720-B201-2F584EC44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574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28CDC-73C6-4EC1-B898-2C3BBA03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/>
              <a:t>POI PERO’ DEVE NASCONDERE IL GRANDE UOVO CHE E’ UN PO’ BIRICHINO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27969B-42FB-4DA9-8345-4E60A1CDE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354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dirty="0"/>
              <a:t>LO METTE A DESTRA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SI SPOSTA A SINISTRA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47FF68-5A0C-4A57-B695-64A2C23BA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1905000" cy="24003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EC9485B-9D8F-4EB1-AD80-08AD25DF0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66250"/>
            <a:ext cx="1905000" cy="2400300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532A95F-8A39-47A6-B7A8-634A8C121F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>
            <a:extLst>
              <a:ext uri="{FF2B5EF4-FFF2-40B4-BE49-F238E27FC236}">
                <a16:creationId xmlns:a16="http://schemas.microsoft.com/office/drawing/2014/main" id="{74932140-4415-4C7E-B826-0303A154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792" y="4509120"/>
            <a:ext cx="6901632" cy="107424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AD UN  CERTO PUNTO SUCCEDE QUALCOSA DI MERAVIGLIOSO.</a:t>
            </a:r>
            <a:br>
              <a:rPr lang="it-IT" dirty="0"/>
            </a:br>
            <a:r>
              <a:rPr lang="it-IT" dirty="0"/>
              <a:t>DALL’UOVO ESCE UN BEL PULCINO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4F6060D-3E9D-48C5-9E8D-01144B799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99792" y="5752306"/>
            <a:ext cx="5486400" cy="804862"/>
          </a:xfrm>
        </p:spPr>
        <p:txBody>
          <a:bodyPr>
            <a:normAutofit/>
          </a:bodyPr>
          <a:lstStyle/>
          <a:p>
            <a:r>
              <a:rPr lang="it-IT" sz="2000" b="1" u="sng" dirty="0"/>
              <a:t>CHE  GRIDA: SONO IL PULCINO DI PASQUA</a:t>
            </a:r>
          </a:p>
        </p:txBody>
      </p:sp>
      <p:pic>
        <p:nvPicPr>
          <p:cNvPr id="3" name="Segnaposto immagine 2">
            <a:extLst>
              <a:ext uri="{FF2B5EF4-FFF2-40B4-BE49-F238E27FC236}">
                <a16:creationId xmlns:a16="http://schemas.microsoft.com/office/drawing/2014/main" id="{0CE3920E-1D12-4B33-8FDB-CB87C621BC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5" y="703263"/>
            <a:ext cx="5486400" cy="4114800"/>
          </a:xfr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DEB200B-8ADA-448F-9A8F-6F3ADF31DD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149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D02624-4801-42FD-8B26-E3A1FB30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36712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ATTIVITA’ ASCOLTA, COMPRENDI E RAPPRESENTA L’AVVENTURA DI BUNNY (4,5 anni)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A28EB2-3DFA-4922-BF1D-C8EC762D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8800" y="2132856"/>
            <a:ext cx="6452120" cy="1512168"/>
          </a:xfrm>
        </p:spPr>
        <p:txBody>
          <a:bodyPr>
            <a:normAutofit fontScale="92500" lnSpcReduction="20000"/>
          </a:bodyPr>
          <a:lstStyle/>
          <a:p>
            <a:endParaRPr lang="it-IT" sz="700" b="1" dirty="0"/>
          </a:p>
          <a:p>
            <a:r>
              <a:rPr lang="it-IT" sz="1800" b="1" dirty="0"/>
              <a:t>DISEGNA TRE UOVA E COLORA DI </a:t>
            </a:r>
            <a:r>
              <a:rPr lang="it-IT" sz="1800" b="1" dirty="0">
                <a:solidFill>
                  <a:srgbClr val="FF0000"/>
                </a:solidFill>
              </a:rPr>
              <a:t>ROSSO</a:t>
            </a:r>
            <a:r>
              <a:rPr lang="it-IT" sz="1800" b="1" dirty="0"/>
              <a:t>, </a:t>
            </a:r>
            <a:r>
              <a:rPr lang="it-IT" sz="1800" b="1" dirty="0">
                <a:solidFill>
                  <a:srgbClr val="FFFF00"/>
                </a:solidFill>
              </a:rPr>
              <a:t>GIALLO </a:t>
            </a:r>
            <a:r>
              <a:rPr lang="it-IT" sz="1800" b="1" dirty="0"/>
              <a:t>E </a:t>
            </a:r>
            <a:r>
              <a:rPr lang="it-IT" sz="1800" b="1" dirty="0">
                <a:solidFill>
                  <a:srgbClr val="0070C0"/>
                </a:solidFill>
              </a:rPr>
              <a:t>BLU</a:t>
            </a:r>
            <a:r>
              <a:rPr lang="it-IT" sz="1800" b="1" dirty="0"/>
              <a:t> (3 ANNI)</a:t>
            </a:r>
          </a:p>
          <a:p>
            <a:endParaRPr lang="it-IT" sz="1800" b="1" dirty="0"/>
          </a:p>
          <a:p>
            <a:r>
              <a:rPr lang="it-IT" sz="1800" b="1" dirty="0"/>
              <a:t>DISEGNA:</a:t>
            </a:r>
          </a:p>
          <a:p>
            <a:pPr marL="285750" indent="-285750">
              <a:buFontTx/>
              <a:buChar char="-"/>
            </a:pPr>
            <a:r>
              <a:rPr lang="it-IT" sz="1800" b="1" dirty="0"/>
              <a:t>UN INSIEME  CON 3 UOVA PICCOLE </a:t>
            </a:r>
          </a:p>
          <a:p>
            <a:pPr marL="285750" indent="-285750">
              <a:buFontTx/>
              <a:buChar char="-"/>
            </a:pPr>
            <a:r>
              <a:rPr lang="it-IT" sz="1800" b="1" dirty="0"/>
              <a:t>UN INSIEME CON 1 UOVO GRANDE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7D20B6C-8797-43F8-8905-10DD1141C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0696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9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135</Words>
  <Application>Microsoft Office PowerPoint</Application>
  <PresentationFormat>Presentazione su schermo (4:3)</PresentationFormat>
  <Paragraphs>22</Paragraphs>
  <Slides>6</Slides>
  <Notes>2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di Office</vt:lpstr>
      <vt:lpstr>Plesso Rodari  Infanzia - sez. R (3,4,5 anni) -    </vt:lpstr>
      <vt:lpstr>Presentazione standard di PowerPoint</vt:lpstr>
      <vt:lpstr>BUNNY E’ IMPEGNATO A NASCONDERE NEL GIARDINO TRE PICCOLE UOVA    BLU ROSSO GIALLO</vt:lpstr>
      <vt:lpstr>POI PERO’ DEVE NASCONDERE IL GRANDE UOVO CHE E’ UN PO’ BIRICHINO</vt:lpstr>
      <vt:lpstr>AD UN  CERTO PUNTO SUCCEDE QUALCOSA DI MERAVIGLIOSO. DALL’UOVO ESCE UN BEL PULCINO</vt:lpstr>
      <vt:lpstr>ATTIVITA’ ASCOLTA, COMPRENDI E RAPPRESENTA L’AVVENTURA DI BUNNY (4,5 anni)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Rodari sez.R (3,4,5anni) docente Teresa Calabria</dc:title>
  <dc:creator>TERESA CALABRIA</dc:creator>
  <cp:lastModifiedBy>TERESA CALABRIA</cp:lastModifiedBy>
  <cp:revision>14</cp:revision>
  <dcterms:created xsi:type="dcterms:W3CDTF">2020-04-02T17:41:58Z</dcterms:created>
  <dcterms:modified xsi:type="dcterms:W3CDTF">2020-04-03T12:51:50Z</dcterms:modified>
</cp:coreProperties>
</file>