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0" r:id="rId2"/>
    <p:sldId id="265" r:id="rId3"/>
    <p:sldId id="266" r:id="rId4"/>
    <p:sldId id="263" r:id="rId5"/>
    <p:sldId id="267" r:id="rId6"/>
    <p:sldId id="264" r:id="rId7"/>
    <p:sldId id="268" r:id="rId8"/>
    <p:sldId id="26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60B3D-5460-4F59-B9F6-FC46BB5F3A7B}" v="4" dt="2020-04-22T09:57:25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faella Castiello" userId="8176883f8a7a6092" providerId="LiveId" clId="{75560B3D-5460-4F59-B9F6-FC46BB5F3A7B}"/>
    <pc:docChg chg="undo custSel modSld">
      <pc:chgData name="Raffaella Castiello" userId="8176883f8a7a6092" providerId="LiveId" clId="{75560B3D-5460-4F59-B9F6-FC46BB5F3A7B}" dt="2020-04-22T09:57:26.711" v="7" actId="478"/>
      <pc:docMkLst>
        <pc:docMk/>
      </pc:docMkLst>
      <pc:sldChg chg="addSp delSp modSp mod addAnim delAnim modAnim">
        <pc:chgData name="Raffaella Castiello" userId="8176883f8a7a6092" providerId="LiveId" clId="{75560B3D-5460-4F59-B9F6-FC46BB5F3A7B}" dt="2020-04-22T09:57:26.711" v="7" actId="478"/>
        <pc:sldMkLst>
          <pc:docMk/>
          <pc:sldMk cId="2654947992" sldId="260"/>
        </pc:sldMkLst>
        <pc:picChg chg="add del">
          <ac:chgData name="Raffaella Castiello" userId="8176883f8a7a6092" providerId="LiveId" clId="{75560B3D-5460-4F59-B9F6-FC46BB5F3A7B}" dt="2020-04-22T09:57:26.711" v="7" actId="478"/>
          <ac:picMkLst>
            <pc:docMk/>
            <pc:sldMk cId="2654947992" sldId="260"/>
            <ac:picMk id="5" creationId="{00000000-0000-0000-0000-000000000000}"/>
          </ac:picMkLst>
        </pc:picChg>
        <pc:picChg chg="mod">
          <ac:chgData name="Raffaella Castiello" userId="8176883f8a7a6092" providerId="LiveId" clId="{75560B3D-5460-4F59-B9F6-FC46BB5F3A7B}" dt="2020-04-22T09:57:25.930" v="6"/>
          <ac:picMkLst>
            <pc:docMk/>
            <pc:sldMk cId="2654947992" sldId="260"/>
            <ac:picMk id="6" creationId="{47134324-0AEA-4A3F-940B-D9B050A692D0}"/>
          </ac:picMkLst>
        </pc:picChg>
      </pc:sldChg>
      <pc:sldChg chg="addSp delSp modSp mod addAnim delAnim modAnim">
        <pc:chgData name="Raffaella Castiello" userId="8176883f8a7a6092" providerId="LiveId" clId="{75560B3D-5460-4F59-B9F6-FC46BB5F3A7B}" dt="2020-04-22T09:57:25.113" v="5" actId="478"/>
        <pc:sldMkLst>
          <pc:docMk/>
          <pc:sldMk cId="719792707" sldId="265"/>
        </pc:sldMkLst>
        <pc:picChg chg="mod">
          <ac:chgData name="Raffaella Castiello" userId="8176883f8a7a6092" providerId="LiveId" clId="{75560B3D-5460-4F59-B9F6-FC46BB5F3A7B}" dt="2020-04-22T09:57:24.327" v="4"/>
          <ac:picMkLst>
            <pc:docMk/>
            <pc:sldMk cId="719792707" sldId="265"/>
            <ac:picMk id="3" creationId="{C8A69E1C-9362-4B36-B147-75D2ADC5F2E7}"/>
          </ac:picMkLst>
        </pc:picChg>
        <pc:picChg chg="add del">
          <ac:chgData name="Raffaella Castiello" userId="8176883f8a7a6092" providerId="LiveId" clId="{75560B3D-5460-4F59-B9F6-FC46BB5F3A7B}" dt="2020-04-22T09:57:25.113" v="5" actId="478"/>
          <ac:picMkLst>
            <pc:docMk/>
            <pc:sldMk cId="719792707" sldId="265"/>
            <ac:picMk id="11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5C23-4CCA-469D-99FC-36B754F04E9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EC26C-896E-43E3-8D7F-EC85CC381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8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C26C-896E-43E3-8D7F-EC85CC38111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76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C26C-896E-43E3-8D7F-EC85CC38111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00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69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2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48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01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788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69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92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8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13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37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860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D08B2F-FC65-46BA-97BF-602EBB56D2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8C2A28-EE54-473A-B381-4B619D4F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1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web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media3.m4a"/><Relationship Id="rId7" Type="http://schemas.openxmlformats.org/officeDocument/2006/relationships/oleObject" Target="../embeddings/oleObject2.bin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2082" y="2229907"/>
            <a:ext cx="7732959" cy="258775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51" y="2072443"/>
            <a:ext cx="8721619" cy="28589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77975" y="4626591"/>
            <a:ext cx="653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 SULL’ICONA PER ASCOLTARE L’AUDIO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8420" y="462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4208" y="1719620"/>
            <a:ext cx="8215952" cy="1132763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THIS IS MY FAMILY</a:t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0070C0"/>
                </a:solidFill>
              </a:rPr>
              <a:t>Questa è la mia famiglia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42" y="2743200"/>
            <a:ext cx="7041573" cy="2384917"/>
          </a:xfrm>
          <a:prstGeom prst="rect">
            <a:avLst/>
          </a:prstGeom>
        </p:spPr>
      </p:pic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0560" y="4243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37716"/>
              </p:ext>
            </p:extLst>
          </p:nvPr>
        </p:nvGraphicFramePr>
        <p:xfrm>
          <a:off x="92075" y="92075"/>
          <a:ext cx="815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ggetto shell Packager" showAsIcon="1" r:id="rId5" imgW="815760" imgH="488520" progId="Package">
                  <p:embed/>
                </p:oleObj>
              </mc:Choice>
              <mc:Fallback>
                <p:oleObj name="Oggetto shell Packager" showAsIcon="1" r:id="rId5" imgW="815760" imgH="488520" progId="Package">
                  <p:embed/>
                  <p:pic>
                    <p:nvPicPr>
                      <p:cNvPr id="3" name="Oggetto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15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51757"/>
              </p:ext>
            </p:extLst>
          </p:nvPr>
        </p:nvGraphicFramePr>
        <p:xfrm>
          <a:off x="92075" y="92075"/>
          <a:ext cx="815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ggetto shell Packager" showAsIcon="1" r:id="rId7" imgW="815760" imgH="488520" progId="Package">
                  <p:embed/>
                </p:oleObj>
              </mc:Choice>
              <mc:Fallback>
                <p:oleObj name="Oggetto shell Packager" showAsIcon="1" r:id="rId7" imgW="815760" imgH="488520" progId="Package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15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10436" y="1555844"/>
            <a:ext cx="9024034" cy="3807726"/>
          </a:xfrm>
        </p:spPr>
        <p:txBody>
          <a:bodyPr/>
          <a:lstStyle/>
          <a:p>
            <a:pPr algn="l"/>
            <a:r>
              <a:rPr lang="it-IT" sz="2800" dirty="0">
                <a:solidFill>
                  <a:srgbClr val="FF0000"/>
                </a:solidFill>
              </a:rPr>
              <a:t>I AM MARY</a:t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cap="none" dirty="0">
                <a:solidFill>
                  <a:srgbClr val="0070C0"/>
                </a:solidFill>
              </a:rPr>
              <a:t>Io sono Mary</a:t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> </a:t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>I AM SEVEN</a:t>
            </a:r>
            <a:r>
              <a:rPr lang="it-IT" sz="2800" cap="none" dirty="0">
                <a:solidFill>
                  <a:srgbClr val="0070C0"/>
                </a:solidFill>
              </a:rPr>
              <a:t> </a:t>
            </a:r>
            <a:br>
              <a:rPr lang="it-IT" sz="2800" cap="none" dirty="0">
                <a:solidFill>
                  <a:srgbClr val="0070C0"/>
                </a:solidFill>
              </a:rPr>
            </a:br>
            <a:r>
              <a:rPr lang="it-IT" sz="2800" cap="none" dirty="0">
                <a:solidFill>
                  <a:srgbClr val="0070C0"/>
                </a:solidFill>
              </a:rPr>
              <a:t>Io ho sette anni</a:t>
            </a:r>
            <a:br>
              <a:rPr lang="it-IT" sz="2800" cap="none" dirty="0">
                <a:solidFill>
                  <a:srgbClr val="0070C0"/>
                </a:solidFill>
              </a:rPr>
            </a:b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>I HAVE GOT BLONDE HAIR </a:t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cap="none" dirty="0">
                <a:solidFill>
                  <a:srgbClr val="0070C0"/>
                </a:solidFill>
              </a:rPr>
              <a:t>io ho i capelli biondi</a:t>
            </a:r>
            <a:br>
              <a:rPr lang="it-IT" sz="2800" cap="none" dirty="0">
                <a:solidFill>
                  <a:srgbClr val="0070C0"/>
                </a:solidFill>
              </a:rPr>
            </a:b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>I AM TALL AND THIN</a:t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cap="none" dirty="0">
                <a:solidFill>
                  <a:srgbClr val="0070C0"/>
                </a:solidFill>
              </a:rPr>
              <a:t>Io sono alta e magra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4486" y="2026810"/>
            <a:ext cx="1827060" cy="2512208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42078" y="4234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95384" y="1473958"/>
            <a:ext cx="9231756" cy="390881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rgbClr val="FF0000"/>
                </a:solidFill>
              </a:rPr>
              <a:t>THIS IS MY DAD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Questo è il mio papà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HE IS VERY TALL 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Lui è molto alto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---------------------------------------------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THIS IS MY MUM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Questa è la mia mamma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SHE IS VERY PRETTY</a:t>
            </a:r>
          </a:p>
          <a:p>
            <a:pPr algn="l"/>
            <a:r>
              <a:rPr lang="it-IT" sz="2000" dirty="0">
                <a:solidFill>
                  <a:srgbClr val="0070C0"/>
                </a:solidFill>
              </a:rPr>
              <a:t>Lei è molto carina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684" y="1773998"/>
            <a:ext cx="1658871" cy="36087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761" y="1610437"/>
            <a:ext cx="1175154" cy="2900381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0447" y="4337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95384" y="1473958"/>
            <a:ext cx="9231756" cy="390881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rgbClr val="FF0000"/>
                </a:solidFill>
              </a:rPr>
              <a:t>THIS IS MY LITTLE BROTHER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Questo è mio fratellino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HE IS FUNNY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Lui è  divertente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---------------------------------------------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THIS IS MY BABY SISTER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Questa è mia sorellina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SHE IS NICE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0070C0"/>
                </a:solidFill>
              </a:rPr>
              <a:t>Lei è dolce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452" y="1586801"/>
            <a:ext cx="1594411" cy="19925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214" y="3692225"/>
            <a:ext cx="1468872" cy="1220969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4513" y="4524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09032" y="1542199"/>
            <a:ext cx="9136222" cy="387596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rgbClr val="FF0000"/>
                </a:solidFill>
              </a:rPr>
              <a:t>THIS IS MY GRANDPA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Questo è il mio nonno</a:t>
            </a:r>
            <a:endParaRPr lang="it-IT" sz="2000" dirty="0">
              <a:solidFill>
                <a:srgbClr val="FF0000"/>
              </a:solidFill>
            </a:endParaRP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HE HAS GOT WHITE HAIR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Lui ha i capelli bianchi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--------------------------------------------------------------------------------------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THIS IS MY GRANDMA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Questa è la mia nonna</a:t>
            </a:r>
          </a:p>
          <a:p>
            <a:pPr algn="l"/>
            <a:r>
              <a:rPr lang="it-IT" sz="2000" dirty="0">
                <a:solidFill>
                  <a:srgbClr val="FF0000"/>
                </a:solidFill>
              </a:rPr>
              <a:t>SHE HAS GOT GREY AND LONG HAIR</a:t>
            </a:r>
          </a:p>
          <a:p>
            <a:pPr algn="l"/>
            <a:r>
              <a:rPr lang="it-IT" sz="2000" dirty="0">
                <a:solidFill>
                  <a:srgbClr val="00B0F0"/>
                </a:solidFill>
              </a:rPr>
              <a:t>Lei ha i capelli grigi e lunghi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741" y="1663218"/>
            <a:ext cx="911384" cy="18045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436" y="3422009"/>
            <a:ext cx="1235612" cy="1980902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4125" y="449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7606" y="1528549"/>
            <a:ext cx="9116703" cy="3903259"/>
          </a:xfrm>
        </p:spPr>
        <p:txBody>
          <a:bodyPr/>
          <a:lstStyle/>
          <a:p>
            <a:pPr algn="l"/>
            <a:r>
              <a:rPr lang="it-IT" sz="3200" dirty="0"/>
              <a:t>GRAMMAR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>
                <a:solidFill>
                  <a:srgbClr val="FF0000"/>
                </a:solidFill>
              </a:rPr>
              <a:t>SHE HAS GOT</a:t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0070C0"/>
                </a:solidFill>
              </a:rPr>
              <a:t>Lei ha                              TERZA PERSONA      </a:t>
            </a:r>
            <a:br>
              <a:rPr lang="it-IT" sz="3200" dirty="0">
                <a:solidFill>
                  <a:srgbClr val="0070C0"/>
                </a:solidFill>
              </a:rPr>
            </a:br>
            <a:r>
              <a:rPr lang="it-IT" sz="3200" dirty="0">
                <a:solidFill>
                  <a:srgbClr val="0070C0"/>
                </a:solidFill>
              </a:rPr>
              <a:t>                                           SINGOLARE DEL</a:t>
            </a:r>
            <a:br>
              <a:rPr lang="it-IT" sz="3200" dirty="0">
                <a:solidFill>
                  <a:srgbClr val="0070C0"/>
                </a:solidFill>
              </a:rPr>
            </a:br>
            <a:r>
              <a:rPr lang="it-IT" sz="3200" dirty="0">
                <a:solidFill>
                  <a:srgbClr val="0070C0"/>
                </a:solidFill>
              </a:rPr>
              <a:t>                                            VERBO AVERE </a:t>
            </a:r>
            <a:br>
              <a:rPr lang="it-IT" sz="3200" dirty="0">
                <a:solidFill>
                  <a:srgbClr val="0070C0"/>
                </a:solidFill>
              </a:rPr>
            </a:br>
            <a:br>
              <a:rPr lang="it-IT" sz="3200" dirty="0">
                <a:solidFill>
                  <a:srgbClr val="0070C0"/>
                </a:solidFill>
              </a:rPr>
            </a:b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HE HAS GOT</a:t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0070C0"/>
                </a:solidFill>
              </a:rPr>
              <a:t>Lui ha 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4299045" y="2593075"/>
            <a:ext cx="1446662" cy="573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4080681" y="3534770"/>
            <a:ext cx="1678674" cy="10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2279177" y="1391231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0793" y="4294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2 9"/>
          <p:cNvCxnSpPr/>
          <p:nvPr/>
        </p:nvCxnSpPr>
        <p:spPr>
          <a:xfrm flipV="1">
            <a:off x="3739487" y="2647666"/>
            <a:ext cx="2074459" cy="80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739487" y="3671248"/>
            <a:ext cx="2074459" cy="88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 flipH="1">
            <a:off x="6063174" y="2236763"/>
            <a:ext cx="254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</a:rPr>
              <a:t>QUESTO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063174" y="4245710"/>
            <a:ext cx="195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</a:rPr>
              <a:t>QUESTA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52357" y="3108960"/>
            <a:ext cx="146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THIS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5263" y="3504299"/>
            <a:ext cx="609600" cy="609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88406" y="1787857"/>
            <a:ext cx="26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THIS IS MY BOOK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888406" y="4892041"/>
            <a:ext cx="238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THIS IS MY PEN</a:t>
            </a:r>
          </a:p>
        </p:txBody>
      </p:sp>
    </p:spTree>
    <p:extLst>
      <p:ext uri="{BB962C8B-B14F-4D97-AF65-F5344CB8AC3E}">
        <p14:creationId xmlns:p14="http://schemas.microsoft.com/office/powerpoint/2010/main" val="709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Sapone</Template>
  <TotalTime>248</TotalTime>
  <Words>212</Words>
  <Application>Microsoft Office PowerPoint</Application>
  <PresentationFormat>Widescreen</PresentationFormat>
  <Paragraphs>39</Paragraphs>
  <Slides>8</Slides>
  <Notes>2</Notes>
  <HiddenSlides>0</HiddenSlides>
  <MMClips>8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Garamond</vt:lpstr>
      <vt:lpstr>Sapone</vt:lpstr>
      <vt:lpstr>Oggetto shell Packager</vt:lpstr>
      <vt:lpstr>Presentazione standard di PowerPoint</vt:lpstr>
      <vt:lpstr>THIS IS MY FAMILY Questa è la mia famiglia</vt:lpstr>
      <vt:lpstr>I AM MARY Io sono Mary   I AM SEVEN  Io ho sette anni  I HAVE GOT BLONDE HAIR  io ho i capelli biondi  I AM TALL AND THIN Io sono alta e magra</vt:lpstr>
      <vt:lpstr>Presentazione standard di PowerPoint</vt:lpstr>
      <vt:lpstr>Presentazione standard di PowerPoint</vt:lpstr>
      <vt:lpstr>Presentazione standard di PowerPoint</vt:lpstr>
      <vt:lpstr>GRAMMAR  SHE HAS GOT  Lei ha                              TERZA PERSONA                                                  SINGOLARE DEL                                             VERBO AVERE    HE HAS GOT Lui ha 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Pasqualina</dc:creator>
  <cp:lastModifiedBy>Raffaella Castiello</cp:lastModifiedBy>
  <cp:revision>30</cp:revision>
  <dcterms:created xsi:type="dcterms:W3CDTF">2020-04-14T07:45:38Z</dcterms:created>
  <dcterms:modified xsi:type="dcterms:W3CDTF">2020-04-22T09:57:33Z</dcterms:modified>
</cp:coreProperties>
</file>