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624C0AA-609E-4168-9B7E-03ADF58688DD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C02F67FD-C47F-437B-A5BF-EEE9BDFB72B2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5462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C0AA-609E-4168-9B7E-03ADF58688DD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F67FD-C47F-437B-A5BF-EEE9BDFB72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439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C0AA-609E-4168-9B7E-03ADF58688DD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F67FD-C47F-437B-A5BF-EEE9BDFB72B2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781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C0AA-609E-4168-9B7E-03ADF58688DD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F67FD-C47F-437B-A5BF-EEE9BDFB72B2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3303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C0AA-609E-4168-9B7E-03ADF58688DD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F67FD-C47F-437B-A5BF-EEE9BDFB72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2133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C0AA-609E-4168-9B7E-03ADF58688DD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F67FD-C47F-437B-A5BF-EEE9BDFB72B2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2374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C0AA-609E-4168-9B7E-03ADF58688DD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F67FD-C47F-437B-A5BF-EEE9BDFB72B2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217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C0AA-609E-4168-9B7E-03ADF58688DD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F67FD-C47F-437B-A5BF-EEE9BDFB72B2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8782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C0AA-609E-4168-9B7E-03ADF58688DD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F67FD-C47F-437B-A5BF-EEE9BDFB72B2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256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C0AA-609E-4168-9B7E-03ADF58688DD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F67FD-C47F-437B-A5BF-EEE9BDFB72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3090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C0AA-609E-4168-9B7E-03ADF58688DD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F67FD-C47F-437B-A5BF-EEE9BDFB72B2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0828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C0AA-609E-4168-9B7E-03ADF58688DD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F67FD-C47F-437B-A5BF-EEE9BDFB72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5942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C0AA-609E-4168-9B7E-03ADF58688DD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F67FD-C47F-437B-A5BF-EEE9BDFB72B2}" type="slidenum">
              <a:rPr lang="it-IT" smtClean="0"/>
              <a:t>‹N›</a:t>
            </a:fld>
            <a:endParaRPr lang="it-IT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1134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C0AA-609E-4168-9B7E-03ADF58688DD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F67FD-C47F-437B-A5BF-EEE9BDFB72B2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424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C0AA-609E-4168-9B7E-03ADF58688DD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F67FD-C47F-437B-A5BF-EEE9BDFB72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5189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C0AA-609E-4168-9B7E-03ADF58688DD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F67FD-C47F-437B-A5BF-EEE9BDFB72B2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194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C0AA-609E-4168-9B7E-03ADF58688DD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F67FD-C47F-437B-A5BF-EEE9BDFB72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4984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624C0AA-609E-4168-9B7E-03ADF58688DD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02F67FD-C47F-437B-A5BF-EEE9BDFB72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3955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06YMguSji8?feature=oembed" TargetMode="Externa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617FE733-60AA-41AE-A3D5-7BEC2FEE67FA}"/>
              </a:ext>
            </a:extLst>
          </p:cNvPr>
          <p:cNvSpPr txBox="1"/>
          <p:nvPr/>
        </p:nvSpPr>
        <p:spPr>
          <a:xfrm>
            <a:off x="0" y="0"/>
            <a:ext cx="121920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dirty="0"/>
              <a:t>LE MOLTIPLICAZIONI PER  </a:t>
            </a:r>
            <a:r>
              <a:rPr lang="it-IT" sz="2600" dirty="0">
                <a:solidFill>
                  <a:srgbClr val="FF0000"/>
                </a:solidFill>
              </a:rPr>
              <a:t>10-100-1000   </a:t>
            </a:r>
            <a:r>
              <a:rPr lang="it-IT" sz="2600" dirty="0"/>
              <a:t>CON I NUMERI INTERI E DECIMALI</a:t>
            </a:r>
          </a:p>
          <a:p>
            <a:endParaRPr lang="it-IT" dirty="0"/>
          </a:p>
          <a:p>
            <a:endParaRPr lang="it-IT" dirty="0"/>
          </a:p>
          <a:p>
            <a:r>
              <a:rPr lang="it-IT" sz="2400" b="1" dirty="0">
                <a:solidFill>
                  <a:srgbClr val="FF0000"/>
                </a:solidFill>
              </a:rPr>
              <a:t>                                                    La regola facile da ricordare</a:t>
            </a:r>
          </a:p>
          <a:p>
            <a:endParaRPr lang="it-IT" dirty="0"/>
          </a:p>
          <a:p>
            <a:r>
              <a:rPr lang="it-IT" sz="2000" b="1" dirty="0"/>
              <a:t>                  Quando moltiplico un numero intero per 10 metto alla sua destra             uno zero.    5x10 = ____</a:t>
            </a:r>
          </a:p>
          <a:p>
            <a:endParaRPr lang="it-IT" sz="2000" b="1" dirty="0"/>
          </a:p>
          <a:p>
            <a:r>
              <a:rPr lang="it-IT" sz="2000" b="1" dirty="0"/>
              <a:t>                  Quando moltiplico un numero intero per 100 metto alla sua destra             due zeri.    5x100 = ____</a:t>
            </a:r>
          </a:p>
          <a:p>
            <a:endParaRPr lang="it-IT" sz="2000" b="1" dirty="0"/>
          </a:p>
          <a:p>
            <a:r>
              <a:rPr lang="it-IT" sz="2000" b="1" dirty="0"/>
              <a:t>                  Quando moltiplico un numero intero per 1000 metto alla sua destra             tre zeri.    5x1000 = ____</a:t>
            </a:r>
          </a:p>
          <a:p>
            <a:endParaRPr lang="it-IT" sz="2000" b="1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580EDBA1-4E3F-469D-AD52-B5ADDA8F8A62}"/>
              </a:ext>
            </a:extLst>
          </p:cNvPr>
          <p:cNvSpPr/>
          <p:nvPr/>
        </p:nvSpPr>
        <p:spPr>
          <a:xfrm>
            <a:off x="8356891" y="1770076"/>
            <a:ext cx="485106" cy="1700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A0F3111C-7065-4113-99F1-3E9327F8B330}"/>
              </a:ext>
            </a:extLst>
          </p:cNvPr>
          <p:cNvSpPr/>
          <p:nvPr/>
        </p:nvSpPr>
        <p:spPr>
          <a:xfrm>
            <a:off x="8467345" y="2337765"/>
            <a:ext cx="485106" cy="1700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2B16210D-CAF8-4C49-BD32-38B3B536C97C}"/>
              </a:ext>
            </a:extLst>
          </p:cNvPr>
          <p:cNvSpPr/>
          <p:nvPr/>
        </p:nvSpPr>
        <p:spPr>
          <a:xfrm>
            <a:off x="8540722" y="2924906"/>
            <a:ext cx="485106" cy="1700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AE24B45-9A4C-49A2-A615-7CEBE087DCF3}"/>
              </a:ext>
            </a:extLst>
          </p:cNvPr>
          <p:cNvSpPr txBox="1"/>
          <p:nvPr/>
        </p:nvSpPr>
        <p:spPr>
          <a:xfrm>
            <a:off x="7432646" y="5964226"/>
            <a:ext cx="4823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Doc. RAFFAELLA VITALE</a:t>
            </a:r>
          </a:p>
        </p:txBody>
      </p:sp>
    </p:spTree>
    <p:extLst>
      <p:ext uri="{BB962C8B-B14F-4D97-AF65-F5344CB8AC3E}">
        <p14:creationId xmlns:p14="http://schemas.microsoft.com/office/powerpoint/2010/main" val="1480631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9A549F-1337-440D-B868-4FCEE11DE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638" y="551963"/>
            <a:ext cx="11691457" cy="5790114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Quando moltiplico un numero decimale per 10 </a:t>
            </a:r>
          </a:p>
          <a:p>
            <a:pPr marL="0" indent="0">
              <a:buNone/>
            </a:pPr>
            <a:r>
              <a:rPr lang="it-IT" dirty="0"/>
              <a:t>sposto la virgola di un posto verso destra           8,634x10 = 86,34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Quando moltiplico un numero decimale per 100 </a:t>
            </a:r>
          </a:p>
          <a:p>
            <a:pPr marL="0" indent="0">
              <a:buNone/>
            </a:pPr>
            <a:r>
              <a:rPr lang="it-IT" dirty="0"/>
              <a:t>sposto la virgola di due posto verso destra            8,634x100 = 863,4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Quando moltiplico un numero decimale per 1000 </a:t>
            </a:r>
          </a:p>
          <a:p>
            <a:pPr marL="0" indent="0">
              <a:buNone/>
            </a:pPr>
            <a:r>
              <a:rPr lang="it-IT" dirty="0"/>
              <a:t>sposto la virgola di tre posto verso destra            8,634x1000 = 8634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E325E794-12F3-4461-92C6-9FBA552E4E0E}"/>
              </a:ext>
            </a:extLst>
          </p:cNvPr>
          <p:cNvSpPr/>
          <p:nvPr/>
        </p:nvSpPr>
        <p:spPr>
          <a:xfrm>
            <a:off x="5637403" y="1249959"/>
            <a:ext cx="729841" cy="2348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5DE400D3-4FF0-4BE9-8FDE-68684EC8AAD4}"/>
              </a:ext>
            </a:extLst>
          </p:cNvPr>
          <p:cNvSpPr/>
          <p:nvPr/>
        </p:nvSpPr>
        <p:spPr>
          <a:xfrm>
            <a:off x="5848526" y="3311554"/>
            <a:ext cx="729841" cy="2348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084C1DB9-2368-4E3A-8344-322D2BC286BC}"/>
              </a:ext>
            </a:extLst>
          </p:cNvPr>
          <p:cNvSpPr/>
          <p:nvPr/>
        </p:nvSpPr>
        <p:spPr>
          <a:xfrm>
            <a:off x="5731079" y="5373149"/>
            <a:ext cx="729841" cy="2348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1506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34521B7-0CB0-46BC-8A72-27A9AE324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8898" y="526795"/>
            <a:ext cx="9601196" cy="57481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200" dirty="0"/>
              <a:t>Quando la virgola non ha più cifre oltre cui spostarsi, bisogna occupare i posti vuoti con lo zero.</a:t>
            </a:r>
          </a:p>
          <a:p>
            <a:pPr marL="0" indent="0">
              <a:buNone/>
            </a:pPr>
            <a:r>
              <a:rPr lang="it-IT" sz="3200" dirty="0"/>
              <a:t>6,3     x  1000 =6300</a:t>
            </a:r>
          </a:p>
          <a:p>
            <a:pPr marL="0" indent="0">
              <a:buNone/>
            </a:pPr>
            <a:endParaRPr lang="it-IT" sz="3200" dirty="0"/>
          </a:p>
          <a:p>
            <a:pPr marL="0" indent="0">
              <a:buNone/>
            </a:pPr>
            <a:endParaRPr lang="it-IT" sz="3200" dirty="0"/>
          </a:p>
          <a:p>
            <a:pPr marL="0" indent="0">
              <a:buNone/>
            </a:pPr>
            <a:endParaRPr lang="it-IT" sz="3200" dirty="0"/>
          </a:p>
          <a:p>
            <a:pPr marL="0" indent="0">
              <a:buNone/>
            </a:pPr>
            <a:endParaRPr lang="it-IT" sz="3200" dirty="0"/>
          </a:p>
          <a:p>
            <a:pPr marL="0" indent="0">
              <a:buNone/>
            </a:pPr>
            <a:endParaRPr lang="it-IT" sz="3200" dirty="0"/>
          </a:p>
          <a:p>
            <a:pPr marL="0" indent="0">
              <a:buNone/>
            </a:pPr>
            <a:endParaRPr lang="it-IT" sz="32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0D9BD57-1042-4163-BC81-A487D3039FE3}"/>
              </a:ext>
            </a:extLst>
          </p:cNvPr>
          <p:cNvSpPr txBox="1"/>
          <p:nvPr/>
        </p:nvSpPr>
        <p:spPr>
          <a:xfrm>
            <a:off x="1533236" y="4470461"/>
            <a:ext cx="10658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u="sng" dirty="0">
                <a:solidFill>
                  <a:srgbClr val="FF0000"/>
                </a:solidFill>
              </a:rPr>
              <a:t>BIMBI NELL’ULTIMA SLIDE C’E’ IL VIDEO CON LA MIA LEZIONE</a:t>
            </a:r>
          </a:p>
        </p:txBody>
      </p:sp>
    </p:spTree>
    <p:extLst>
      <p:ext uri="{BB962C8B-B14F-4D97-AF65-F5344CB8AC3E}">
        <p14:creationId xmlns:p14="http://schemas.microsoft.com/office/powerpoint/2010/main" val="3308156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58CB978-7AAE-470D-A50E-46359767F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863" y="0"/>
            <a:ext cx="9158797" cy="338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487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CC20103-E0FD-4367-9296-DCBF0853A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186" y="0"/>
            <a:ext cx="9611627" cy="2978091"/>
          </a:xfrm>
          <a:prstGeom prst="rect">
            <a:avLst/>
          </a:prstGeom>
        </p:spPr>
      </p:pic>
      <p:pic>
        <p:nvPicPr>
          <p:cNvPr id="5" name="Elementi multimediali online 4" title="MOLTIPLICAZIONI NUMERI DECIMALI PER 10, 100, 1000">
            <a:hlinkClick r:id="" action="ppaction://media"/>
            <a:extLst>
              <a:ext uri="{FF2B5EF4-FFF2-40B4-BE49-F238E27FC236}">
                <a16:creationId xmlns:a16="http://schemas.microsoft.com/office/drawing/2014/main" id="{4A8A0DD4-419A-4812-AF67-D8ECE8687A7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25754" y="2746346"/>
            <a:ext cx="6507061" cy="362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4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043DFA13-8D36-4E6F-8471-F9FD2BD424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8796" y="0"/>
            <a:ext cx="7614407" cy="571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7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o">
  <a:themeElements>
    <a:clrScheme name="Orga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142</TotalTime>
  <Words>164</Words>
  <Application>Microsoft Office PowerPoint</Application>
  <PresentationFormat>Widescreen</PresentationFormat>
  <Paragraphs>31</Paragraphs>
  <Slides>6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9" baseType="lpstr">
      <vt:lpstr>Arial</vt:lpstr>
      <vt:lpstr>Garamond</vt:lpstr>
      <vt:lpstr>Organico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Raffaella</dc:creator>
  <cp:lastModifiedBy>Raffaella Castiello</cp:lastModifiedBy>
  <cp:revision>8</cp:revision>
  <dcterms:created xsi:type="dcterms:W3CDTF">2020-04-21T07:49:56Z</dcterms:created>
  <dcterms:modified xsi:type="dcterms:W3CDTF">2020-04-22T08:17:37Z</dcterms:modified>
</cp:coreProperties>
</file>