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9" r:id="rId4"/>
    <p:sldId id="260" r:id="rId5"/>
    <p:sldId id="264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96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48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27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7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13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96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26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80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83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33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F931C-CE0B-47B9-8F3E-4897581A2AB8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5550B-8C86-413A-9172-1137FC11B9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40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>
                <a:solidFill>
                  <a:srgbClr val="0070C0"/>
                </a:solidFill>
              </a:rPr>
              <a:t>IL GIOCO DELLA PRIMAVERA </a:t>
            </a:r>
            <a:br>
              <a:rPr lang="it-IT" dirty="0"/>
            </a:br>
            <a:endParaRPr lang="it-IT" dirty="0"/>
          </a:p>
        </p:txBody>
      </p:sp>
      <p:pic>
        <p:nvPicPr>
          <p:cNvPr id="1026" name="Picture 2" descr="C:\Users\asm\Desktop\DIDATTICA ARCOBALENO PAOLA PINA\MATERIALE PAOLA\GIOCO DELLA PRIMAVERA\INTERO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2809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39552" y="580526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err="1"/>
              <a:t>ins</a:t>
            </a:r>
            <a:r>
              <a:rPr lang="it-IT" sz="3600" dirty="0"/>
              <a:t>. Paola De Falco </a:t>
            </a:r>
            <a:r>
              <a:rPr lang="it-IT" sz="3600" dirty="0" err="1"/>
              <a:t>sez</a:t>
            </a:r>
            <a:r>
              <a:rPr lang="it-IT" sz="3600" dirty="0"/>
              <a:t> F plesso Siciliano </a:t>
            </a:r>
          </a:p>
        </p:txBody>
      </p:sp>
    </p:spTree>
    <p:extLst>
      <p:ext uri="{BB962C8B-B14F-4D97-AF65-F5344CB8AC3E}">
        <p14:creationId xmlns:p14="http://schemas.microsoft.com/office/powerpoint/2010/main" val="117581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27584" y="1484784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chemeClr val="accent5"/>
                </a:solidFill>
              </a:rPr>
              <a:t>I campo di esperienza prevalentemente coinvolti sono</a:t>
            </a:r>
            <a:r>
              <a:rPr lang="it-IT" sz="4000" dirty="0"/>
              <a:t>:</a:t>
            </a:r>
          </a:p>
          <a:p>
            <a:r>
              <a:rPr lang="it-IT" sz="4000" dirty="0"/>
              <a:t> </a:t>
            </a:r>
          </a:p>
          <a:p>
            <a:r>
              <a:rPr lang="it-IT" sz="4000" dirty="0">
                <a:solidFill>
                  <a:srgbClr val="C00000"/>
                </a:solidFill>
              </a:rPr>
              <a:t>La conoscenza del mondo </a:t>
            </a:r>
          </a:p>
          <a:p>
            <a:r>
              <a:rPr lang="it-IT" sz="4000" dirty="0">
                <a:solidFill>
                  <a:schemeClr val="accent4"/>
                </a:solidFill>
              </a:rPr>
              <a:t>I discorsi e le  parole</a:t>
            </a:r>
          </a:p>
          <a:p>
            <a:r>
              <a:rPr lang="it-IT" sz="4000" dirty="0">
                <a:solidFill>
                  <a:srgbClr val="92D050"/>
                </a:solidFill>
              </a:rPr>
              <a:t>Immagini, suoni e colori</a:t>
            </a:r>
          </a:p>
        </p:txBody>
      </p:sp>
    </p:spTree>
    <p:extLst>
      <p:ext uri="{BB962C8B-B14F-4D97-AF65-F5344CB8AC3E}">
        <p14:creationId xmlns:p14="http://schemas.microsoft.com/office/powerpoint/2010/main" val="243273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Bambini con questo cartellone del </a:t>
            </a:r>
            <a:r>
              <a:rPr lang="it-IT" sz="3600" i="1" dirty="0"/>
              <a:t>Gioco della primavera</a:t>
            </a:r>
            <a:r>
              <a:rPr lang="it-IT" sz="3600" dirty="0"/>
              <a:t>,  i numeri vi indicheranno cosa fare vedrete sarà divertente e creativo.</a:t>
            </a:r>
          </a:p>
          <a:p>
            <a:r>
              <a:rPr lang="it-IT" sz="3600" dirty="0"/>
              <a:t>Ascoltate il video e capirete  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239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326-WA004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1600138" y="-1055034"/>
            <a:ext cx="5779393" cy="83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it-IT" sz="3200" dirty="0"/>
              <a:t>ora pesca un numero  e inizia… l’avventura </a:t>
            </a:r>
          </a:p>
        </p:txBody>
      </p:sp>
      <p:pic>
        <p:nvPicPr>
          <p:cNvPr id="5122" name="Picture 2" descr="C:\Users\asm\Desktop\DIDATTICA ARCOBALENO PAOLA PINA\MATERIALE PAOLA\GIOCO DELLA PRIMAVERA\INTERO 2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88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….per vederci meglio </a:t>
            </a:r>
          </a:p>
        </p:txBody>
      </p:sp>
      <p:pic>
        <p:nvPicPr>
          <p:cNvPr id="2051" name="Picture 3" descr="C:\Users\asm\Desktop\DIDATTICA ARCOBALENO PAOLA PINA\MATERIALE PAOLA\GIOCO DELLA PRIMAVERA\1 STEP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m\Desktop\DIDATTICA ARCOBALENO PAOLA PINA\MATERIALE PAOLA\GIOCO DELLA PRIMAVERA\2 STE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44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m\Desktop\DIDATTICA ARCOBALENO PAOLA PINA\MATERIALE PAOLA\GIOCO DELLA PRIMAVERA\3 STEP 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176464" cy="481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m\Desktop\DIDATTICA ARCOBALENO PAOLA PINA\MATERIALE PAOLA\GIOCO DELLA PRIMAVERA\4 STEP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268760"/>
            <a:ext cx="4041775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6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5301208"/>
            <a:ext cx="8229600" cy="1143000"/>
          </a:xfrm>
        </p:spPr>
        <p:txBody>
          <a:bodyPr/>
          <a:lstStyle/>
          <a:p>
            <a:r>
              <a:rPr lang="it-IT" dirty="0"/>
              <a:t>….buon divertimento </a:t>
            </a:r>
          </a:p>
        </p:txBody>
      </p:sp>
      <p:pic>
        <p:nvPicPr>
          <p:cNvPr id="4098" name="Picture 2" descr="C:\Users\asm\Desktop\DIDATTICA ARCOBALENO PAOLA PINA\MATERIALE PAOLA\GIOCO DELLA PRIMAVERA\5 STEP 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760"/>
            <a:ext cx="41148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m\Desktop\DIDATTICA ARCOBALENO PAOLA PINA\MATERIALE PAOLA\GIOCO DELLA PRIMAVERA\6 STEP 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888432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73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79</Words>
  <Application>Microsoft Office PowerPoint</Application>
  <PresentationFormat>Presentazione su schermo (4:3)</PresentationFormat>
  <Paragraphs>12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Arial</vt:lpstr>
      <vt:lpstr>Calibri</vt:lpstr>
      <vt:lpstr>Tema di Office</vt:lpstr>
      <vt:lpstr> IL GIOCO DELLA PRIMAVERA  </vt:lpstr>
      <vt:lpstr>Presentazione standard di PowerPoint</vt:lpstr>
      <vt:lpstr>Presentazione standard di PowerPoint</vt:lpstr>
      <vt:lpstr>Presentazione standard di PowerPoint</vt:lpstr>
      <vt:lpstr>ora pesca un numero  e inizia… l’avventura </vt:lpstr>
      <vt:lpstr>….per vederci meglio </vt:lpstr>
      <vt:lpstr>Presentazione standard di PowerPoint</vt:lpstr>
      <vt:lpstr>….buon divertimento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GIOCO DELLA PRIMAVERA</dc:title>
  <dc:creator>asm</dc:creator>
  <cp:lastModifiedBy>Admin</cp:lastModifiedBy>
  <cp:revision>6</cp:revision>
  <dcterms:created xsi:type="dcterms:W3CDTF">2020-03-30T20:33:06Z</dcterms:created>
  <dcterms:modified xsi:type="dcterms:W3CDTF">2020-03-31T19:51:15Z</dcterms:modified>
</cp:coreProperties>
</file>