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65" r:id="rId3"/>
    <p:sldId id="264" r:id="rId4"/>
    <p:sldId id="266" r:id="rId5"/>
    <p:sldId id="259" r:id="rId6"/>
    <p:sldId id="261" r:id="rId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08" y="-9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3ADDF-79D7-46FF-B701-0C3573E3DADA}" type="datetimeFigureOut">
              <a:rPr lang="it-IT" smtClean="0"/>
              <a:t>28/04/2020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3360A-DCE7-46E3-9E70-822CED8A8431}" type="slidenum">
              <a:rPr lang="it-IT" smtClean="0"/>
              <a:t>‹N›</a:t>
            </a:fld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3ADDF-79D7-46FF-B701-0C3573E3DADA}" type="datetimeFigureOut">
              <a:rPr lang="it-IT" smtClean="0"/>
              <a:t>28/04/2020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3360A-DCE7-46E3-9E70-822CED8A843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3ADDF-79D7-46FF-B701-0C3573E3DADA}" type="datetimeFigureOut">
              <a:rPr lang="it-IT" smtClean="0"/>
              <a:t>28/04/2020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3360A-DCE7-46E3-9E70-822CED8A843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3ADDF-79D7-46FF-B701-0C3573E3DADA}" type="datetimeFigureOut">
              <a:rPr lang="it-IT" smtClean="0"/>
              <a:t>28/04/2020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3360A-DCE7-46E3-9E70-822CED8A8431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3ADDF-79D7-46FF-B701-0C3573E3DADA}" type="datetimeFigureOut">
              <a:rPr lang="it-IT" smtClean="0"/>
              <a:t>28/04/2020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3360A-DCE7-46E3-9E70-822CED8A843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3ADDF-79D7-46FF-B701-0C3573E3DADA}" type="datetimeFigureOut">
              <a:rPr lang="it-IT" smtClean="0"/>
              <a:t>28/04/2020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3360A-DCE7-46E3-9E70-822CED8A8431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3ADDF-79D7-46FF-B701-0C3573E3DADA}" type="datetimeFigureOut">
              <a:rPr lang="it-IT" smtClean="0"/>
              <a:t>28/04/2020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3360A-DCE7-46E3-9E70-822CED8A8431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3ADDF-79D7-46FF-B701-0C3573E3DADA}" type="datetimeFigureOut">
              <a:rPr lang="it-IT" smtClean="0"/>
              <a:t>28/04/2020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3360A-DCE7-46E3-9E70-822CED8A843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3ADDF-79D7-46FF-B701-0C3573E3DADA}" type="datetimeFigureOut">
              <a:rPr lang="it-IT" smtClean="0"/>
              <a:t>28/04/2020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3360A-DCE7-46E3-9E70-822CED8A843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3ADDF-79D7-46FF-B701-0C3573E3DADA}" type="datetimeFigureOut">
              <a:rPr lang="it-IT" smtClean="0"/>
              <a:t>28/04/2020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3360A-DCE7-46E3-9E70-822CED8A843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3ADDF-79D7-46FF-B701-0C3573E3DADA}" type="datetimeFigureOut">
              <a:rPr lang="it-IT" smtClean="0"/>
              <a:t>28/04/2020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3360A-DCE7-46E3-9E70-822CED8A8431}" type="slidenum">
              <a:rPr lang="it-IT" smtClean="0"/>
              <a:t>‹N›</a:t>
            </a:fld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E43ADDF-79D7-46FF-B701-0C3573E3DADA}" type="datetimeFigureOut">
              <a:rPr lang="it-IT" smtClean="0"/>
              <a:t>28/04/2020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393360A-DCE7-46E3-9E70-822CED8A8431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6.jpe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14302"/>
            <a:ext cx="8424936" cy="2522610"/>
          </a:xfrm>
        </p:spPr>
        <p:txBody>
          <a:bodyPr/>
          <a:lstStyle/>
          <a:p>
            <a:pPr marL="0" indent="0">
              <a:buNone/>
            </a:pPr>
            <a:r>
              <a:rPr lang="it-IT" sz="4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Giocare e imparare con il corpo</a:t>
            </a:r>
            <a:br>
              <a:rPr lang="it-IT" sz="4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it-IT" sz="4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l’alfabeto del corpo. </a:t>
            </a:r>
            <a:r>
              <a:rPr lang="it-IT" sz="4800" dirty="0">
                <a:solidFill>
                  <a:srgbClr val="002060"/>
                </a:solidFill>
                <a:latin typeface="Comic Sans MS" pitchFamily="66" charset="0"/>
              </a:rPr>
              <a:t/>
            </a:r>
            <a:br>
              <a:rPr lang="it-IT" sz="4800" dirty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it-IT" dirty="0"/>
              <a:t> </a:t>
            </a:r>
            <a:br>
              <a:rPr lang="it-IT" dirty="0"/>
            </a:b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396553"/>
            <a:ext cx="7453721" cy="2711226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3586653" y="566124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INS  PAOLA DE FALCO </a:t>
            </a:r>
          </a:p>
          <a:p>
            <a:r>
              <a:rPr lang="it-IT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     Sez.  F PLESSO SICILIANO </a:t>
            </a:r>
            <a:endParaRPr lang="it-IT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313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95536" y="548681"/>
            <a:ext cx="8568952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IN QUESTO MODO SI INTEGRANO L’ASSE LINGUISTICO CON QUELLO MOTORIO E SI CONSOLIDANO</a:t>
            </a:r>
            <a:r>
              <a:rPr lang="it-IT" sz="1600" dirty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:</a:t>
            </a:r>
          </a:p>
          <a:p>
            <a:r>
              <a:rPr lang="it-IT" sz="32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la dominanza laterale</a:t>
            </a:r>
          </a:p>
          <a:p>
            <a:r>
              <a:rPr lang="it-IT" sz="32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l’orientamento spaziale </a:t>
            </a:r>
          </a:p>
          <a:p>
            <a:r>
              <a:rPr lang="it-IT" sz="32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l’orientamento  temporale </a:t>
            </a:r>
          </a:p>
          <a:p>
            <a:r>
              <a:rPr lang="it-IT" sz="32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la conoscenza dello schema corporeo </a:t>
            </a:r>
          </a:p>
          <a:p>
            <a:r>
              <a:rPr lang="it-IT" dirty="0">
                <a:latin typeface="Calibri" pitchFamily="34" charset="0"/>
                <a:cs typeface="Calibri" pitchFamily="34" charset="0"/>
              </a:rPr>
              <a:t> 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4077072"/>
            <a:ext cx="8424937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652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848872" cy="6196136"/>
          </a:xfrm>
        </p:spPr>
        <p:txBody>
          <a:bodyPr/>
          <a:lstStyle/>
          <a:p>
            <a:pPr algn="ctr"/>
            <a:r>
              <a:rPr lang="it-IT" sz="3600" dirty="0" smtClean="0">
                <a:latin typeface="Calibri" pitchFamily="34" charset="0"/>
                <a:cs typeface="Calibri" pitchFamily="34" charset="0"/>
              </a:rPr>
              <a:t>GUARDA IL VIDEO DELLA MAESTRA.  OSSERVA BENE </a:t>
            </a:r>
            <a:r>
              <a:rPr lang="it-IT" sz="3600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L’ALFABETO DEL CORPO</a:t>
            </a:r>
            <a:br>
              <a:rPr lang="it-IT" sz="3600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</a:br>
            <a:r>
              <a:rPr lang="it-IT" sz="3600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QUANDO SEI PRONTO </a:t>
            </a:r>
            <a:r>
              <a:rPr lang="it-IT" sz="3600" dirty="0" smtClean="0">
                <a:latin typeface="Calibri" pitchFamily="34" charset="0"/>
                <a:cs typeface="Calibri" pitchFamily="34" charset="0"/>
              </a:rPr>
              <a:t>SCRIVI IL TUO NOME E LE PAROLE CHE VUOI.</a:t>
            </a:r>
            <a:br>
              <a:rPr lang="it-IT" sz="3600" dirty="0" smtClean="0">
                <a:latin typeface="Calibri" pitchFamily="34" charset="0"/>
                <a:cs typeface="Calibri" pitchFamily="34" charset="0"/>
              </a:rPr>
            </a:br>
            <a:endParaRPr lang="it-IT" sz="36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861048"/>
            <a:ext cx="8424936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700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3289" y="5085184"/>
            <a:ext cx="6595135" cy="1368152"/>
          </a:xfrm>
        </p:spPr>
        <p:txBody>
          <a:bodyPr/>
          <a:lstStyle/>
          <a:p>
            <a:r>
              <a:rPr lang="it-IT" sz="3200" dirty="0" smtClean="0"/>
              <a:t>CIAO BAMBINI DIVERTITEVI A SCRIVERE CON IL VOSTRO CORPO </a:t>
            </a:r>
            <a:br>
              <a:rPr lang="it-IT" sz="3200" dirty="0" smtClean="0"/>
            </a:br>
            <a:r>
              <a:rPr lang="it-IT" sz="3200" dirty="0"/>
              <a:t/>
            </a:r>
            <a:br>
              <a:rPr lang="it-IT" sz="3200" dirty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> </a:t>
            </a:r>
            <a:endParaRPr lang="it-IT" dirty="0"/>
          </a:p>
        </p:txBody>
      </p:sp>
      <p:pic>
        <p:nvPicPr>
          <p:cNvPr id="4" name="WhatsApp Video 2020-04-28 at 17.16.28.mp4">
            <a:hlinkClick r:id="" action="ppaction://media"/>
          </p:cNvPr>
          <p:cNvPicPr>
            <a:picLocks noGrp="1" noChangeAspect="1"/>
          </p:cNvPicPr>
          <p:nvPr>
            <p:ph sz="quarter" idx="13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31640" y="908720"/>
            <a:ext cx="1911350" cy="3475037"/>
          </a:xfr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836712"/>
            <a:ext cx="3096344" cy="3991470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 rot="2678679">
            <a:off x="7133300" y="800867"/>
            <a:ext cx="20341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L’ALFABETO DEL CORPO </a:t>
            </a:r>
            <a:endParaRPr lang="it-IT" sz="24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272" y="2250225"/>
            <a:ext cx="1656184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795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idx="1"/>
          </p:nvPr>
        </p:nvSpPr>
        <p:spPr>
          <a:xfrm>
            <a:off x="827584" y="3128616"/>
            <a:ext cx="2736304" cy="966618"/>
          </a:xfrm>
        </p:spPr>
        <p:txBody>
          <a:bodyPr/>
          <a:lstStyle/>
          <a:p>
            <a:r>
              <a:rPr lang="it-IT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Scrivi la vocale corrispondente </a:t>
            </a:r>
            <a:endParaRPr lang="it-IT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Segnaposto contenuto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151" y="116633"/>
            <a:ext cx="6090329" cy="2952328"/>
          </a:xfrm>
        </p:spPr>
      </p:pic>
      <p:pic>
        <p:nvPicPr>
          <p:cNvPr id="8" name="Segnaposto contenuto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088289"/>
            <a:ext cx="2736304" cy="2725816"/>
          </a:xfr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005064"/>
            <a:ext cx="2592288" cy="2725816"/>
          </a:xfrm>
          <a:prstGeom prst="rect">
            <a:avLst/>
          </a:prstGeom>
        </p:spPr>
      </p:pic>
      <p:sp>
        <p:nvSpPr>
          <p:cNvPr id="14" name="Rettangolo 13"/>
          <p:cNvSpPr/>
          <p:nvPr/>
        </p:nvSpPr>
        <p:spPr>
          <a:xfrm>
            <a:off x="4848961" y="3201087"/>
            <a:ext cx="28803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Scrivi la </a:t>
            </a:r>
            <a:r>
              <a:rPr lang="it-IT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parola  corrispondente </a:t>
            </a:r>
            <a:endParaRPr lang="it-IT" sz="24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Rettangolo 14"/>
          <p:cNvSpPr/>
          <p:nvPr/>
        </p:nvSpPr>
        <p:spPr>
          <a:xfrm rot="10154284" flipV="1">
            <a:off x="136248" y="560746"/>
            <a:ext cx="254170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Osserva l’alfabeto del corpo </a:t>
            </a:r>
            <a:endParaRPr lang="it-IT" sz="32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510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395536" y="908721"/>
            <a:ext cx="856895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400" dirty="0">
                <a:solidFill>
                  <a:srgbClr val="0070C0"/>
                </a:solidFill>
              </a:rPr>
              <a:t>I campo di esperienza prevalentemente coinvolti </a:t>
            </a:r>
            <a:r>
              <a:rPr lang="it-IT" sz="4400" dirty="0" smtClean="0">
                <a:solidFill>
                  <a:srgbClr val="0070C0"/>
                </a:solidFill>
              </a:rPr>
              <a:t>sono</a:t>
            </a:r>
            <a:r>
              <a:rPr lang="it-IT" sz="4400" dirty="0"/>
              <a:t>:</a:t>
            </a:r>
          </a:p>
          <a:p>
            <a:r>
              <a:rPr lang="it-IT" sz="4400" dirty="0"/>
              <a:t> </a:t>
            </a:r>
          </a:p>
          <a:p>
            <a:r>
              <a:rPr lang="it-IT" sz="4400" dirty="0">
                <a:solidFill>
                  <a:srgbClr val="FF0000"/>
                </a:solidFill>
              </a:rPr>
              <a:t>Il corpo e il movimento</a:t>
            </a:r>
          </a:p>
          <a:p>
            <a:r>
              <a:rPr lang="it-IT" sz="4400" dirty="0">
                <a:solidFill>
                  <a:schemeClr val="accent4"/>
                </a:solidFill>
              </a:rPr>
              <a:t>I discorsi e le  parole</a:t>
            </a:r>
          </a:p>
          <a:p>
            <a:r>
              <a:rPr lang="it-IT" sz="4400" dirty="0">
                <a:solidFill>
                  <a:srgbClr val="92D050"/>
                </a:solidFill>
              </a:rPr>
              <a:t>Immagini, suoni e colori</a:t>
            </a:r>
          </a:p>
        </p:txBody>
      </p:sp>
    </p:spTree>
    <p:extLst>
      <p:ext uri="{BB962C8B-B14F-4D97-AF65-F5344CB8AC3E}">
        <p14:creationId xmlns:p14="http://schemas.microsoft.com/office/powerpoint/2010/main" val="1554976013"/>
      </p:ext>
    </p:extLst>
  </p:cSld>
  <p:clrMapOvr>
    <a:masterClrMapping/>
  </p:clrMapOvr>
</p:sld>
</file>

<file path=ppt/theme/theme1.xml><?xml version="1.0" encoding="utf-8"?>
<a:theme xmlns:a="http://schemas.openxmlformats.org/drawingml/2006/main" name="Elica">
  <a:themeElements>
    <a:clrScheme name="Elic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Elica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lic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</TotalTime>
  <Words>102</Words>
  <Application>Microsoft Office PowerPoint</Application>
  <PresentationFormat>Presentazione su schermo (4:3)</PresentationFormat>
  <Paragraphs>20</Paragraphs>
  <Slides>6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7" baseType="lpstr">
      <vt:lpstr>Elica</vt:lpstr>
      <vt:lpstr>Giocare e imparare con il corpo l’alfabeto del corpo.    </vt:lpstr>
      <vt:lpstr>Presentazione standard di PowerPoint</vt:lpstr>
      <vt:lpstr>GUARDA IL VIDEO DELLA MAESTRA.  OSSERVA BENE L’ALFABETO DEL CORPO QUANDO SEI PRONTO SCRIVI IL TUO NOME E LE PAROLE CHE VUOI. </vt:lpstr>
      <vt:lpstr>CIAO BAMBINI DIVERTITEVI A SCRIVERE CON IL VOSTRO CORPO      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L’alfabeto del corpo</dc:title>
  <dc:creator>asm</dc:creator>
  <cp:lastModifiedBy>asm</cp:lastModifiedBy>
  <cp:revision>11</cp:revision>
  <dcterms:created xsi:type="dcterms:W3CDTF">2020-04-26T14:08:06Z</dcterms:created>
  <dcterms:modified xsi:type="dcterms:W3CDTF">2020-04-28T15:40:36Z</dcterms:modified>
</cp:coreProperties>
</file>