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3978-C868-4C3D-AC1C-D31470BAB61F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4571-7395-4793-B878-AF0051B0261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4571-7395-4793-B878-AF0051B02610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7ED8-6480-4102-80E6-85FD13D72E23}" type="datetime1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3F42-8967-4F07-972E-1BED314E66A1}" type="datetime1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1069-69C8-4EB9-8C7E-987DA0BF6EC6}" type="datetime1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1E4-AAB1-4329-9838-7CA4E46F69AA}" type="datetime1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1CB-D158-4D90-8833-11B50BCB63F0}" type="datetime1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BBCA-404B-41BE-92D3-F3316ECA4705}" type="datetime1">
              <a:rPr lang="it-IT" smtClean="0"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1C-F4B4-4160-A03C-E0D31B109D40}" type="datetime1">
              <a:rPr lang="it-IT" smtClean="0"/>
              <a:t>20/04/2020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F480-85DE-4107-8A45-DA7FF25BCCA6}" type="datetime1">
              <a:rPr lang="it-IT" smtClean="0"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FD23-4168-4AEC-8B20-6949B830967D}" type="datetime1">
              <a:rPr lang="it-IT" smtClean="0"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0F1C-1A29-4E7B-AF4D-4E2D0C58947A}" type="datetime1">
              <a:rPr lang="it-IT" smtClean="0"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AA1-E214-4367-8FDA-83FA853FA37C}" type="datetime1">
              <a:rPr lang="it-IT" smtClean="0"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6BC0-95ED-4C1A-8E3E-AEF87409DE99}" type="datetime1">
              <a:rPr lang="it-IT" smtClean="0"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6B8A-A0C0-429B-B6D3-2DAACB29F85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39391\Pictures\WhatsApp%20Image%202020-04-20%20at%2015.17.20.jpe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file:///C:\Users\39391\Pictures\WhatsApp%20Image%202020-04-20%20at%2015.02.25.jpe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file:///C:\Users\39391\Pictures\WhatsApp%20Image%202020-04-20%20at%2015.18.14.jpeg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file:///C:\Users\39391\Pictures\WhatsApp%20Image%202020-04-20%20at%2015.13.03.jpe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file:///C:\Users\39391\Pictures\WhatsApp%20Image%202020-04-20%20at%2017.22.11.jpeg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file:///C:\Users\39391\Pictures\Palestra%20scuola%20Elementare%20A.Manzoni%20-%20Isholnet_files\FOTO-PALESTRA-Pregnana-Milanese2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39391\Pictures\WhatsApp%20Video%202020-04-20%20at%2019.45.54.mp4" TargetMode="External"/><Relationship Id="rId1" Type="http://schemas.microsoft.com/office/2007/relationships/media" Target="file:///C:\Users\39391\Pictures\WhatsApp%20Video%202020-04-20%20at%2019.45.54.mp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600" dirty="0">
                <a:solidFill>
                  <a:srgbClr val="FF0000"/>
                </a:solidFill>
              </a:rPr>
              <a:t>MY  BODY </a:t>
            </a:r>
            <a:r>
              <a:rPr lang="it-IT" sz="3600" u="sng" dirty="0"/>
              <a:t>(</a:t>
            </a:r>
            <a:r>
              <a:rPr lang="it-IT" sz="3600" u="sng" dirty="0" err="1"/>
              <a:t>Unit</a:t>
            </a:r>
            <a:r>
              <a:rPr lang="it-IT" sz="3600" u="sng" dirty="0"/>
              <a:t> 2) Plesso “</a:t>
            </a:r>
            <a:r>
              <a:rPr lang="it-IT" sz="3600" u="sng" dirty="0" err="1"/>
              <a:t>Rodari</a:t>
            </a:r>
            <a:r>
              <a:rPr lang="it-IT" sz="3600" u="sng" dirty="0"/>
              <a:t>” sez. Q,R</a:t>
            </a:r>
            <a:br>
              <a:rPr lang="it-IT" sz="3600" u="sng" dirty="0"/>
            </a:br>
            <a:r>
              <a:rPr lang="it-IT" sz="3600" u="sng" dirty="0" err="1"/>
              <a:t>Teacher</a:t>
            </a:r>
            <a:r>
              <a:rPr lang="it-IT" sz="3600" u="sng" dirty="0"/>
              <a:t>  </a:t>
            </a:r>
            <a:r>
              <a:rPr lang="it-IT" sz="3600" i="1" u="sng" dirty="0"/>
              <a:t>Teresa Calabria 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7" name="WhatsApp Image 2020-04-20 at 15.02.25.jpeg" descr="C:\Users\39391\Pictures\WhatsApp Image 2020-04-20 at 15.02.25.jpeg"/>
          <p:cNvPicPr>
            <a:picLocks noGrp="1" noChangeAspect="1"/>
          </p:cNvPicPr>
          <p:nvPr>
            <p:ph sz="half" idx="1"/>
          </p:nvPr>
        </p:nvPicPr>
        <p:blipFill>
          <a:blip r:embed="rId5" r:link="rId6"/>
          <a:stretch>
            <a:fillRect/>
          </a:stretch>
        </p:blipFill>
        <p:spPr>
          <a:xfrm>
            <a:off x="457200" y="2616263"/>
            <a:ext cx="4038600" cy="2493836"/>
          </a:xfrm>
        </p:spPr>
      </p:pic>
      <p:pic>
        <p:nvPicPr>
          <p:cNvPr id="8" name="WhatsApp Image 2020-04-20 at 15.17.20.jpeg" descr="C:\Users\39391\Pictures\WhatsApp Image 2020-04-20 at 15.17.20.jpeg"/>
          <p:cNvPicPr>
            <a:picLocks noGrp="1" noChangeAspect="1"/>
          </p:cNvPicPr>
          <p:nvPr>
            <p:ph sz="half" idx="2"/>
          </p:nvPr>
        </p:nvPicPr>
        <p:blipFill>
          <a:blip r:embed="rId7" r:link="rId8"/>
          <a:stretch>
            <a:fillRect/>
          </a:stretch>
        </p:blipFill>
        <p:spPr>
          <a:xfrm>
            <a:off x="5049839" y="1600200"/>
            <a:ext cx="3235322" cy="4525963"/>
          </a:xfr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D1C64A9-5874-47E1-BB70-B92D45ECA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856AC-3A65-4B2E-B399-483FC034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err="1"/>
              <a:t>Listen,repeat</a:t>
            </a:r>
            <a:r>
              <a:rPr lang="it-IT" dirty="0"/>
              <a:t> and point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843EB7B-B1CF-433A-A579-DC67067AF2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4571"/>
            <a:ext cx="2800345" cy="4525963"/>
          </a:xfr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6992C60-0A6A-4255-BF82-D3DF2C3819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4571"/>
            <a:ext cx="4038600" cy="4357221"/>
          </a:xfr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223438C-34B3-4411-AA2C-5CE5B78FF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3905927" y="5566452"/>
            <a:ext cx="742273" cy="7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765DA-E20D-4FDB-B6F0-EA1EB0E4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" y="1196752"/>
            <a:ext cx="9119492" cy="626243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FF0000"/>
                </a:solidFill>
              </a:rPr>
              <a:t>IL CORPO E IL MOVIMENTO </a:t>
            </a:r>
            <a:r>
              <a:rPr lang="it-IT" dirty="0"/>
              <a:t>(facciamo finta di essere in palestra…)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0CB85B7-51A2-47EB-BE8C-109031E25A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0" y="2348706"/>
            <a:ext cx="4038600" cy="3028950"/>
          </a:xfr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66A481D-B394-4333-B70E-7D52650E1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91" y="1600200"/>
            <a:ext cx="3473018" cy="4525963"/>
          </a:xfr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B54AE9C-47E8-4411-85C3-6311AE252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0-04-20 at 19.45.54">
            <a:hlinkClick r:id="" action="ppaction://media"/>
            <a:extLst>
              <a:ext uri="{FF2B5EF4-FFF2-40B4-BE49-F238E27FC236}">
                <a16:creationId xmlns:a16="http://schemas.microsoft.com/office/drawing/2014/main" id="{440D0615-B73B-4ED0-A635-16C2A9C873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0488" y="0"/>
            <a:ext cx="388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40</Words>
  <Application>Microsoft Office PowerPoint</Application>
  <PresentationFormat>Presentazione su schermo (4:3)</PresentationFormat>
  <Paragraphs>4</Paragraphs>
  <Slides>4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MY  BODY (Unit 2) Plesso “Rodari” sez. Q,R Teacher  Teresa Calabria </vt:lpstr>
      <vt:lpstr>Listen,repeat and point</vt:lpstr>
      <vt:lpstr>IL CORPO E IL MOVIMENTO (facciamo finta di essere in palestra…)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BODY (Unit 2) Plesso “Rodari” sez. Q,R Teacher  Teresa Calabria</dc:title>
  <dc:creator>TERESA CALABRIA</dc:creator>
  <cp:lastModifiedBy>TERESA CALABRIA</cp:lastModifiedBy>
  <cp:revision>13</cp:revision>
  <dcterms:created xsi:type="dcterms:W3CDTF">2020-04-20T13:20:41Z</dcterms:created>
  <dcterms:modified xsi:type="dcterms:W3CDTF">2020-04-20T18:00:42Z</dcterms:modified>
</cp:coreProperties>
</file>