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60" r:id="rId5"/>
    <p:sldId id="266" r:id="rId6"/>
    <p:sldId id="258" r:id="rId7"/>
    <p:sldId id="259" r:id="rId8"/>
    <p:sldId id="263" r:id="rId9"/>
    <p:sldId id="261" r:id="rId10"/>
    <p:sldId id="262" r:id="rId11"/>
    <p:sldId id="264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0723" autoAdjust="0"/>
  </p:normalViewPr>
  <p:slideViewPr>
    <p:cSldViewPr snapToGrid="0">
      <p:cViewPr varScale="1">
        <p:scale>
          <a:sx n="77" d="100"/>
          <a:sy n="77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72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06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05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22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6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23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30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16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4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34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3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772C1-C97B-44EE-931A-6F6B5CBFEA71}" type="datetimeFigureOut">
              <a:rPr lang="it-IT" smtClean="0"/>
              <a:t>25/04/2020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E963C-866A-4ECC-86EC-DFB6CF216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8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45" y="0"/>
            <a:ext cx="6764055" cy="6858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-1" y="0"/>
            <a:ext cx="5427946" cy="31496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Lavoro interdisciplinare per le classi 1°a\b </a:t>
            </a:r>
            <a:r>
              <a:rPr lang="it-IT" sz="3200" dirty="0" err="1"/>
              <a:t>R</a:t>
            </a:r>
            <a:r>
              <a:rPr lang="it-IT" sz="3200" dirty="0" err="1" smtClean="0"/>
              <a:t>odari</a:t>
            </a:r>
            <a:r>
              <a:rPr lang="it-IT" sz="3200" dirty="0" smtClean="0"/>
              <a:t>.</a:t>
            </a:r>
            <a:br>
              <a:rPr lang="it-IT" sz="3200" dirty="0" smtClean="0"/>
            </a:br>
            <a:r>
              <a:rPr lang="it-IT" sz="3200" dirty="0" smtClean="0"/>
              <a:t>E’ arrivata la primavera…prendiamoci cura della natura ,come lei si prende cura di noi.</a:t>
            </a:r>
            <a:endParaRPr lang="it-IT" sz="32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2" y="3556000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4172" cy="7264971"/>
          </a:xfrm>
          <a:prstGeom prst="rect">
            <a:avLst/>
          </a:prstGeom>
        </p:spPr>
      </p:pic>
      <p:pic>
        <p:nvPicPr>
          <p:cNvPr id="8" name="Immagine 7" descr="THE VIEW FROM FEZ: &lt;strong&gt;Earth Day&lt;/strong&gt; Moroc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74" y="0"/>
            <a:ext cx="5779626" cy="69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2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42"/>
            <a:ext cx="5919200" cy="67707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5" y="87242"/>
            <a:ext cx="4907665" cy="70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8311" y="0"/>
            <a:ext cx="10419645" cy="1309512"/>
          </a:xfrm>
        </p:spPr>
        <p:txBody>
          <a:bodyPr>
            <a:normAutofit/>
          </a:bodyPr>
          <a:lstStyle/>
          <a:p>
            <a:r>
              <a:rPr lang="it-IT" dirty="0" smtClean="0"/>
              <a:t>Disegna un paesaggio primaverile usando le figure piane come da scheda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04" y="1728905"/>
            <a:ext cx="8543991" cy="51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4-23 at 16.11.50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104" y="785708"/>
            <a:ext cx="9270229" cy="50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0" y="282222"/>
            <a:ext cx="4281668" cy="6056489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82" y="0"/>
            <a:ext cx="4998018" cy="706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9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LEGGI LA FILASTROCCA CON I SUONI DURI :</a:t>
            </a:r>
            <a:b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it-IT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SCA-SCO-SCU E RICOPIALA SUL QUADERNO </a:t>
            </a:r>
            <a:endParaRPr lang="it-IT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MOSCA COL CASCO,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NASCOSTA NEL BOSCO,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 SCATTO SI SCUOTE E SI SCUSA COSI’: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‘’SON SCURA E NOIOSA,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 AMO LA PESCA,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ADORO LA LISCA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DEL PESCE-TASCA’’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CHE OSCURE PAROLE ,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CHE STRANA MOSCA .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 C’E’ NESSUNO</a:t>
            </a:r>
          </a:p>
          <a:p>
            <a:pPr marL="0" indent="0">
              <a:buNone/>
            </a:pPr>
            <a:r>
              <a:rPr lang="it-IT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CHE LA CAPISCA</a:t>
            </a:r>
            <a:endParaRPr lang="it-IT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magine 3" descr="Insetti da colorare — Mondo Bimb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Immagine 4" descr="동물 파리 플라이 · Pixabay의 무료 벡터 그래픽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74" y="2591922"/>
            <a:ext cx="4966013" cy="42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05779" cy="736946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1" y="-55182"/>
            <a:ext cx="5401556" cy="76466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444" y="0"/>
            <a:ext cx="5401556" cy="76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0" y="0"/>
            <a:ext cx="498045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81" y="0"/>
            <a:ext cx="5592620" cy="68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ng ingle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5795" y="354748"/>
            <a:ext cx="7334605" cy="47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77</Words>
  <Application>Microsoft Office PowerPoint</Application>
  <PresentationFormat>Widescreen</PresentationFormat>
  <Paragraphs>14</Paragraphs>
  <Slides>11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Lavoro interdisciplinare per le classi 1°a\b Rodari. E’ arrivata la primavera…prendiamoci cura della natura ,come lei si prende cura di noi.</vt:lpstr>
      <vt:lpstr>Presentazione standard di PowerPoint</vt:lpstr>
      <vt:lpstr>Disegna un paesaggio primaverile usando le figure piane come da scheda</vt:lpstr>
      <vt:lpstr>Presentazione standard di PowerPoint</vt:lpstr>
      <vt:lpstr>Presentazione standard di PowerPoint</vt:lpstr>
      <vt:lpstr>LEGGI LA FILASTROCCA CON I SUONI DURI : SCA-SCO-SCU E RICOPIALA SUL QUADERNO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36</cp:revision>
  <dcterms:created xsi:type="dcterms:W3CDTF">2020-04-23T13:24:16Z</dcterms:created>
  <dcterms:modified xsi:type="dcterms:W3CDTF">2020-04-25T16:14:43Z</dcterms:modified>
</cp:coreProperties>
</file>