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0" r:id="rId3"/>
    <p:sldId id="261" r:id="rId4"/>
    <p:sldId id="257" r:id="rId5"/>
    <p:sldId id="262" r:id="rId6"/>
    <p:sldId id="258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17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29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7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52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24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57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02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21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01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45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05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8D5B0-500F-4F1D-AA16-86F786E07ED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CC19-9277-44C1-AF9B-4963285B1D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42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4536504" cy="2232249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Berlin Sans FB Demi" pitchFamily="34" charset="0"/>
              </a:rPr>
              <a:t>L’OROLOGIO </a:t>
            </a:r>
            <a:endParaRPr lang="it-IT" dirty="0">
              <a:solidFill>
                <a:srgbClr val="00B0F0"/>
              </a:solidFill>
              <a:latin typeface="Berlin Sans FB Demi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4968552" cy="17526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Ins</a:t>
            </a:r>
            <a:r>
              <a:rPr lang="it-IT" dirty="0" smtClean="0">
                <a:solidFill>
                  <a:srgbClr val="FF0000"/>
                </a:solidFill>
              </a:rPr>
              <a:t>: Palatucci Salvatorina 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Sez</a:t>
            </a:r>
            <a:r>
              <a:rPr lang="it-IT" dirty="0" smtClean="0">
                <a:solidFill>
                  <a:srgbClr val="FF0000"/>
                </a:solidFill>
              </a:rPr>
              <a:t> M plesso  SICILIANO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428353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5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196753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00B050"/>
                </a:solidFill>
                <a:latin typeface="Comic Sans MS" pitchFamily="66" charset="0"/>
              </a:rPr>
              <a:t>In </a:t>
            </a: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gran velocità, un secondo passava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suo fratello minuto lo salutava.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Ci </a:t>
            </a:r>
            <a:r>
              <a:rPr lang="it-IT" sz="3200" dirty="0" smtClean="0">
                <a:solidFill>
                  <a:srgbClr val="00B050"/>
                </a:solidFill>
                <a:latin typeface="Comic Sans MS" pitchFamily="66" charset="0"/>
              </a:rPr>
              <a:t>vuole </a:t>
            </a: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un’ora per fare un bel girotondo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sono sessanta minuti in tutto il mondo!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Giunti alle sei distendo le braccia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girare sempre è una gran faticaccia!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Alle nove e un quarto è l’ora della nanna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dorme il bimbo, riposa la sua mamma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l’orologio continua a lavorare</a:t>
            </a:r>
            <a:br>
              <a:rPr lang="it-IT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it-IT" sz="3200" dirty="0">
                <a:solidFill>
                  <a:srgbClr val="00B050"/>
                </a:solidFill>
                <a:latin typeface="Comic Sans MS" pitchFamily="66" charset="0"/>
              </a:rPr>
              <a:t>il tempo non si può fermare.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43608" y="1886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70C0"/>
                </a:solidFill>
                <a:latin typeface="Comic Sans MS" pitchFamily="66" charset="0"/>
              </a:rPr>
              <a:t>FILASTROCCA DEL TEMPO </a:t>
            </a:r>
            <a:endParaRPr lang="it-IT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5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70609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C00000"/>
                </a:solidFill>
                <a:latin typeface="Comic Sans MS" pitchFamily="66" charset="0"/>
              </a:rPr>
              <a:t>E L’ORA DI ASCOLTARE</a:t>
            </a:r>
            <a:br>
              <a:rPr lang="it-IT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it-IT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33014"/>
            <a:ext cx="6912768" cy="493041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5094">
            <a:off x="4156973" y="4897641"/>
            <a:ext cx="1310738" cy="212761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331640" y="2875002"/>
            <a:ext cx="1377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  <a:latin typeface="Comic Sans MS" pitchFamily="66" charset="0"/>
              </a:rPr>
              <a:t>DRIN</a:t>
            </a:r>
            <a:r>
              <a:rPr lang="it-IT" sz="2800" dirty="0">
                <a:solidFill>
                  <a:srgbClr val="FFC000"/>
                </a:solidFill>
                <a:latin typeface="Comic Sans MS" pitchFamily="66" charset="0"/>
              </a:rPr>
              <a:t>!!!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732240" y="3613666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C000"/>
                </a:solidFill>
                <a:latin typeface="Comic Sans MS" pitchFamily="66" charset="0"/>
              </a:rPr>
              <a:t>DRIN</a:t>
            </a:r>
            <a:r>
              <a:rPr lang="it-IT" sz="2000" dirty="0" smtClean="0">
                <a:solidFill>
                  <a:srgbClr val="FFC000"/>
                </a:solidFill>
                <a:latin typeface="Comic Sans MS" pitchFamily="66" charset="0"/>
              </a:rPr>
              <a:t>!!! </a:t>
            </a:r>
            <a:endParaRPr lang="it-IT" sz="20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 flipH="1">
            <a:off x="1331640" y="3982998"/>
            <a:ext cx="122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  <a:latin typeface="Comic Sans MS" pitchFamily="66" charset="0"/>
              </a:rPr>
              <a:t>DRIN!!! </a:t>
            </a:r>
          </a:p>
        </p:txBody>
      </p:sp>
    </p:spTree>
    <p:extLst>
      <p:ext uri="{BB962C8B-B14F-4D97-AF65-F5344CB8AC3E}">
        <p14:creationId xmlns:p14="http://schemas.microsoft.com/office/powerpoint/2010/main" val="171760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336704" cy="1080120"/>
          </a:xfrm>
        </p:spPr>
        <p:txBody>
          <a:bodyPr>
            <a:normAutofit fontScale="90000"/>
          </a:bodyPr>
          <a:lstStyle/>
          <a:p>
            <a:pPr marL="109728" indent="0"/>
            <a:r>
              <a:rPr lang="it-IT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4000" dirty="0" smtClean="0">
                <a:latin typeface="Arial" pitchFamily="34" charset="0"/>
                <a:cs typeface="Arial" pitchFamily="34" charset="0"/>
              </a:rPr>
            </a:br>
            <a:r>
              <a:rPr lang="it-IT" sz="4000" dirty="0" smtClean="0">
                <a:latin typeface="Comic Sans MS" pitchFamily="66" charset="0"/>
                <a:cs typeface="Arial" pitchFamily="34" charset="0"/>
              </a:rPr>
              <a:t>ascolta la …la maestra </a:t>
            </a:r>
            <a:r>
              <a:rPr lang="it-IT" dirty="0" smtClean="0">
                <a:latin typeface="Comic Sans MS" pitchFamily="66" charset="0"/>
                <a:cs typeface="Arial" pitchFamily="34" charset="0"/>
              </a:rPr>
              <a:t/>
            </a:r>
            <a:br>
              <a:rPr lang="it-IT" dirty="0" smtClean="0">
                <a:latin typeface="Comic Sans MS" pitchFamily="66" charset="0"/>
                <a:cs typeface="Arial" pitchFamily="34" charset="0"/>
              </a:rPr>
            </a:br>
            <a:endParaRPr lang="it-IT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4" name="VID-20200427-WA002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355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188640"/>
            <a:ext cx="8928992" cy="1228998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it-IT" sz="3600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70C0"/>
                </a:solidFill>
                <a:latin typeface="Comic Sans MS" pitchFamily="66" charset="0"/>
              </a:rPr>
              <a:t>Costruisci l’orologio e gioca con le lancette per indicare le ore della giornata che ti piacciono di più </a:t>
            </a:r>
            <a:endParaRPr lang="it-IT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324894"/>
            <a:ext cx="4320480" cy="307657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04864"/>
            <a:ext cx="3744416" cy="39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7906072" cy="1728191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I campo di esperienza prevalentemente coinvolti sono: </a:t>
            </a:r>
            <a:b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it-IT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71600" y="3429000"/>
            <a:ext cx="7171184" cy="208073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  <a:latin typeface="Comic Sans MS" pitchFamily="66" charset="0"/>
              </a:rPr>
              <a:t>La conoscenza del mondo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  <a:latin typeface="Comic Sans MS" pitchFamily="66" charset="0"/>
              </a:rPr>
              <a:t>I discorsi e le  parole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4200" dirty="0" smtClean="0">
                <a:solidFill>
                  <a:srgbClr val="FF0000"/>
                </a:solidFill>
                <a:latin typeface="Comic Sans MS" pitchFamily="66" charset="0"/>
              </a:rPr>
              <a:t>Immagini, suoni e colori</a:t>
            </a:r>
          </a:p>
          <a:p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39</Words>
  <Application>Microsoft Office PowerPoint</Application>
  <PresentationFormat>Presentazione su schermo (4:3)</PresentationFormat>
  <Paragraphs>15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L’OROLOGIO </vt:lpstr>
      <vt:lpstr>Presentazione standard di PowerPoint</vt:lpstr>
      <vt:lpstr> E L’ORA DI ASCOLTARE </vt:lpstr>
      <vt:lpstr> ascolta la …la maestra  </vt:lpstr>
      <vt:lpstr> Costruisci l’orologio e gioca con le lancette per indicare le ore della giornata che ti piacciono di più </vt:lpstr>
      <vt:lpstr> I campo di esperienza prevalentemente coinvolti sono: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colomba</dc:title>
  <dc:creator>asm</dc:creator>
  <cp:lastModifiedBy>asm</cp:lastModifiedBy>
  <cp:revision>15</cp:revision>
  <dcterms:created xsi:type="dcterms:W3CDTF">2020-04-03T14:41:15Z</dcterms:created>
  <dcterms:modified xsi:type="dcterms:W3CDTF">2020-04-28T09:26:09Z</dcterms:modified>
</cp:coreProperties>
</file>