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Tre-Coniugazioni-Esercizi-Scuola-Primaria immag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85794"/>
            <a:ext cx="8802953" cy="585787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1538" y="28572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INS. ZANFARDINO ROSANNA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e3 coniu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6"/>
            <a:ext cx="8143900" cy="6715124"/>
          </a:xfrm>
        </p:spPr>
      </p:pic>
      <p:sp>
        <p:nvSpPr>
          <p:cNvPr id="5" name="CasellaDiTesto 4"/>
          <p:cNvSpPr txBox="1"/>
          <p:nvPr/>
        </p:nvSpPr>
        <p:spPr>
          <a:xfrm>
            <a:off x="1071538" y="214290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 Black" pitchFamily="34" charset="0"/>
              </a:rPr>
              <a:t>IMPARA  IL MODO INDICATIVO DELLE TRE CONIUGAZIONI  E POI SVOLGI  L’ESERCIZIO CONSULTA IL LIBRO </a:t>
            </a:r>
            <a:r>
              <a:rPr lang="it-IT" sz="1200" dirty="0" err="1" smtClean="0">
                <a:latin typeface="Arial Black" pitchFamily="34" charset="0"/>
              </a:rPr>
              <a:t>DI</a:t>
            </a:r>
            <a:r>
              <a:rPr lang="it-IT" sz="1200" dirty="0" smtClean="0">
                <a:latin typeface="Arial Black" pitchFamily="34" charset="0"/>
              </a:rPr>
              <a:t> TESTO A </a:t>
            </a:r>
            <a:r>
              <a:rPr lang="it-IT" sz="1200" dirty="0" smtClean="0">
                <a:latin typeface="Arial Black" pitchFamily="34" charset="0"/>
              </a:rPr>
              <a:t>PAG</a:t>
            </a:r>
            <a:r>
              <a:rPr lang="it-IT" sz="1200" dirty="0" err="1" smtClean="0">
                <a:latin typeface="Arial Black" pitchFamily="34" charset="0"/>
              </a:rPr>
              <a:t>.47</a:t>
            </a:r>
            <a:endParaRPr lang="it-IT" sz="1200" dirty="0" smtClean="0">
              <a:latin typeface="Arial Black" pitchFamily="34" charset="0"/>
            </a:endParaRPr>
          </a:p>
          <a:p>
            <a:r>
              <a:rPr lang="it-IT" sz="1200" dirty="0" smtClean="0">
                <a:latin typeface="Arial Black" pitchFamily="34" charset="0"/>
              </a:rPr>
              <a:t>Coniuga sul quaderno (se preferisci)  il verbo vincere</a:t>
            </a:r>
            <a:endParaRPr lang="it-IT" sz="1200" dirty="0" smtClean="0">
              <a:latin typeface="Arial Black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642942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COMPLETA  LA SCHEDA</a:t>
            </a:r>
            <a:endParaRPr lang="it-IT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Segnaposto contenuto 3" descr="80509220355098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928670"/>
            <a:ext cx="8715436" cy="55721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STAMPA O RICOPIA LA SCHEDA SUL QUADERNO</a:t>
            </a:r>
            <a:endParaRPr lang="it-IT" sz="2400" dirty="0"/>
          </a:p>
        </p:txBody>
      </p:sp>
      <p:pic>
        <p:nvPicPr>
          <p:cNvPr id="5" name="Segnaposto contenuto 4" descr="Schede-Didattiche-Modo-Indicativo-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71480"/>
            <a:ext cx="8143932" cy="60007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42</Words>
  <PresentationFormat>Presentazione su schermo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COMPLETA  LA SCHEDA</vt:lpstr>
      <vt:lpstr>STAMPA O RICOPIA LA SCHEDA SUL QUADERNO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rosy</dc:creator>
  <cp:lastModifiedBy>rosy</cp:lastModifiedBy>
  <cp:revision>11</cp:revision>
  <dcterms:created xsi:type="dcterms:W3CDTF">2020-04-20T15:13:23Z</dcterms:created>
  <dcterms:modified xsi:type="dcterms:W3CDTF">2020-04-23T17:05:32Z</dcterms:modified>
</cp:coreProperties>
</file>