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23/04/2020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Tre-Coniugazioni-Esercizi-Scuola-Primaria immagin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785794"/>
            <a:ext cx="8802953" cy="585787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071538" y="285728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INS. ZANFARDINO ROSANNA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le3 coniu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42876"/>
            <a:ext cx="8143900" cy="6715124"/>
          </a:xfrm>
        </p:spPr>
      </p:pic>
      <p:sp>
        <p:nvSpPr>
          <p:cNvPr id="5" name="CasellaDiTesto 4"/>
          <p:cNvSpPr txBox="1"/>
          <p:nvPr/>
        </p:nvSpPr>
        <p:spPr>
          <a:xfrm>
            <a:off x="1071538" y="214290"/>
            <a:ext cx="67866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Arial Black" pitchFamily="34" charset="0"/>
              </a:rPr>
              <a:t>IMPARA  IL MODO INDICATIVO DELLE TRE CONIUGAZIONI  E POI SVOLGI  L’ESERCIZIO CONSULTA IL LIBRO </a:t>
            </a:r>
            <a:r>
              <a:rPr lang="it-IT" sz="1200" dirty="0" err="1" smtClean="0">
                <a:latin typeface="Arial Black" pitchFamily="34" charset="0"/>
              </a:rPr>
              <a:t>DI</a:t>
            </a:r>
            <a:r>
              <a:rPr lang="it-IT" sz="1200" dirty="0" smtClean="0">
                <a:latin typeface="Arial Black" pitchFamily="34" charset="0"/>
              </a:rPr>
              <a:t> TESTO A </a:t>
            </a:r>
            <a:r>
              <a:rPr lang="it-IT" sz="1200" dirty="0" smtClean="0">
                <a:latin typeface="Arial Black" pitchFamily="34" charset="0"/>
              </a:rPr>
              <a:t>PAG</a:t>
            </a:r>
            <a:r>
              <a:rPr lang="it-IT" sz="1200" dirty="0" err="1" smtClean="0">
                <a:latin typeface="Arial Black" pitchFamily="34" charset="0"/>
              </a:rPr>
              <a:t>.47</a:t>
            </a:r>
            <a:endParaRPr lang="it-IT" sz="1200" dirty="0" smtClean="0">
              <a:latin typeface="Arial Black" pitchFamily="34" charset="0"/>
            </a:endParaRPr>
          </a:p>
          <a:p>
            <a:r>
              <a:rPr lang="it-IT" sz="1200" dirty="0" smtClean="0">
                <a:latin typeface="Arial Black" pitchFamily="34" charset="0"/>
              </a:rPr>
              <a:t>Coniuga sul quaderno (se preferisci)  il verbo vincere</a:t>
            </a:r>
            <a:endParaRPr lang="it-IT" sz="1200" dirty="0" smtClean="0">
              <a:latin typeface="Arial Black" pitchFamily="34" charset="0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229600" cy="642942"/>
          </a:xfrm>
        </p:spPr>
        <p:txBody>
          <a:bodyPr>
            <a:normAutofit/>
          </a:bodyPr>
          <a:lstStyle/>
          <a:p>
            <a:r>
              <a:rPr lang="it-IT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COMPLETA  LA SCHEDA</a:t>
            </a:r>
            <a:endParaRPr lang="it-IT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Segnaposto contenuto 3" descr="8050922035509800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928670"/>
            <a:ext cx="8715436" cy="557216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357190"/>
          </a:xfrm>
        </p:spPr>
        <p:txBody>
          <a:bodyPr>
            <a:normAutofit fontScale="90000"/>
          </a:bodyPr>
          <a:lstStyle/>
          <a:p>
            <a:r>
              <a:rPr lang="it-IT" sz="2400" dirty="0" smtClean="0"/>
              <a:t>STAMPA O RICOPIA LA SCHEDA SUL QUADERNO</a:t>
            </a:r>
            <a:endParaRPr lang="it-IT" sz="2400" dirty="0"/>
          </a:p>
        </p:txBody>
      </p:sp>
      <p:pic>
        <p:nvPicPr>
          <p:cNvPr id="5" name="Segnaposto contenuto 4" descr="Schede-Didattiche-Modo-Indicativo-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571480"/>
            <a:ext cx="8143932" cy="600079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42</Words>
  <PresentationFormat>Presentazione su schermo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Diapositiva 1</vt:lpstr>
      <vt:lpstr>Diapositiva 2</vt:lpstr>
      <vt:lpstr>COMPLETA  LA SCHEDA</vt:lpstr>
      <vt:lpstr>STAMPA O RICOPIA LA SCHEDA SUL QUADERNO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rosy</dc:creator>
  <cp:lastModifiedBy>rosy</cp:lastModifiedBy>
  <cp:revision>11</cp:revision>
  <dcterms:created xsi:type="dcterms:W3CDTF">2020-04-20T15:13:23Z</dcterms:created>
  <dcterms:modified xsi:type="dcterms:W3CDTF">2020-04-23T17:05:32Z</dcterms:modified>
</cp:coreProperties>
</file>