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9" r:id="rId3"/>
    <p:sldId id="257" r:id="rId4"/>
    <p:sldId id="258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2FC8D5B0-500F-4F1D-AA16-86F786E07ED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4536504" cy="2232249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Le forme per  strada 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mtClean="0">
                <a:solidFill>
                  <a:srgbClr val="92D050"/>
                </a:solidFill>
              </a:rPr>
              <a:t>Ins: Palatucci Salvatorina </a:t>
            </a:r>
          </a:p>
          <a:p>
            <a:r>
              <a:rPr lang="it-IT" smtClean="0">
                <a:solidFill>
                  <a:srgbClr val="92D050"/>
                </a:solidFill>
              </a:rPr>
              <a:t>Sez M plesso  SICILIANO </a:t>
            </a:r>
            <a:endParaRPr lang="it-IT" dirty="0">
              <a:solidFill>
                <a:srgbClr val="92D05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816424" cy="39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5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 marL="109728" indent="0"/>
            <a:r>
              <a:rPr lang="it-IT" dirty="0">
                <a:latin typeface="Arial" pitchFamily="34" charset="0"/>
                <a:cs typeface="Arial" pitchFamily="34" charset="0"/>
              </a:rPr>
              <a:t>Col </a:t>
            </a:r>
            <a:r>
              <a:rPr lang="it-IT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verde</a:t>
            </a:r>
            <a:r>
              <a:rPr lang="it-IT" dirty="0">
                <a:latin typeface="Arial" pitchFamily="34" charset="0"/>
                <a:cs typeface="Arial" pitchFamily="34" charset="0"/>
              </a:rPr>
              <a:t> puoi passare</a:t>
            </a:r>
            <a:br>
              <a:rPr lang="it-IT" dirty="0">
                <a:latin typeface="Arial" pitchFamily="34" charset="0"/>
                <a:cs typeface="Arial" pitchFamily="34" charset="0"/>
              </a:rPr>
            </a:br>
            <a:r>
              <a:rPr lang="it-IT" dirty="0">
                <a:latin typeface="Arial" pitchFamily="34" charset="0"/>
                <a:cs typeface="Arial" pitchFamily="34" charset="0"/>
              </a:rPr>
              <a:t> col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rosso</a:t>
            </a:r>
            <a:r>
              <a:rPr lang="it-IT" dirty="0">
                <a:latin typeface="Arial" pitchFamily="34" charset="0"/>
                <a:cs typeface="Arial" pitchFamily="34" charset="0"/>
              </a:rPr>
              <a:t> non andare</a:t>
            </a:r>
            <a:br>
              <a:rPr lang="it-IT" dirty="0">
                <a:latin typeface="Arial" pitchFamily="34" charset="0"/>
                <a:cs typeface="Arial" pitchFamily="34" charset="0"/>
              </a:rPr>
            </a:br>
            <a:r>
              <a:rPr lang="it-IT" dirty="0">
                <a:latin typeface="Arial" pitchFamily="34" charset="0"/>
                <a:cs typeface="Arial" pitchFamily="34" charset="0"/>
              </a:rPr>
              <a:t> col </a:t>
            </a:r>
            <a:r>
              <a:rPr lang="it-IT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giallo</a:t>
            </a:r>
            <a:r>
              <a:rPr lang="it-IT" dirty="0">
                <a:latin typeface="Arial" pitchFamily="34" charset="0"/>
                <a:cs typeface="Arial" pitchFamily="34" charset="0"/>
              </a:rPr>
              <a:t> aspetta, aspetta </a:t>
            </a:r>
            <a:br>
              <a:rPr lang="it-IT" dirty="0">
                <a:latin typeface="Arial" pitchFamily="34" charset="0"/>
                <a:cs typeface="Arial" pitchFamily="34" charset="0"/>
              </a:rPr>
            </a:br>
            <a:r>
              <a:rPr lang="it-IT" dirty="0">
                <a:latin typeface="Arial" pitchFamily="34" charset="0"/>
                <a:cs typeface="Arial" pitchFamily="34" charset="0"/>
              </a:rPr>
              <a:t> che il  verde arriva in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fretta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4" cy="4248472"/>
          </a:xfrm>
        </p:spPr>
        <p:txBody>
          <a:bodyPr/>
          <a:lstStyle/>
          <a:p>
            <a:pPr marL="109728" indent="0"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Ascolta la canzoncina</a:t>
            </a:r>
          </a:p>
          <a:p>
            <a:pPr marL="109728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del semaforo 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08920"/>
            <a:ext cx="3600400" cy="386789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9512" y="5546848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it-IT" dirty="0" err="1" smtClean="0"/>
              <a:t>blob:https</a:t>
            </a:r>
            <a:r>
              <a:rPr lang="it-IT" dirty="0"/>
              <a:t>://www.youtube.com/49ea542b-95fd-4b3d-a61d-8824e0a0c783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0914">
            <a:off x="1462292" y="3991290"/>
            <a:ext cx="1381253" cy="22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5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32657"/>
            <a:ext cx="7474024" cy="1080119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smtClean="0">
                <a:solidFill>
                  <a:schemeClr val="accent2"/>
                </a:solidFill>
              </a:rPr>
              <a:t>le forme… in strada  </a:t>
            </a:r>
            <a:br>
              <a:rPr lang="it-IT" dirty="0" smtClean="0">
                <a:solidFill>
                  <a:schemeClr val="accent2"/>
                </a:solidFill>
              </a:rPr>
            </a:br>
            <a:r>
              <a:rPr lang="it-IT" sz="3600" dirty="0" err="1" smtClean="0">
                <a:solidFill>
                  <a:schemeClr val="accent2"/>
                </a:solidFill>
              </a:rPr>
              <a:t>ascolatate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5" name="VID-20200423-WA003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088" y="1951038"/>
            <a:ext cx="7058025" cy="3881437"/>
          </a:xfrm>
        </p:spPr>
      </p:pic>
    </p:spTree>
    <p:extLst>
      <p:ext uri="{BB962C8B-B14F-4D97-AF65-F5344CB8AC3E}">
        <p14:creationId xmlns:p14="http://schemas.microsoft.com/office/powerpoint/2010/main" val="35355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592" y="548681"/>
            <a:ext cx="7330008" cy="316835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I campo di esperienza prevalentemente coinvolti sono: </a:t>
            </a: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71600" y="3429000"/>
            <a:ext cx="7171184" cy="208073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</a:rPr>
              <a:t>La conoscenza del mondo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</a:rPr>
              <a:t>I </a:t>
            </a:r>
            <a:r>
              <a:rPr lang="it-IT" sz="4200" dirty="0" smtClean="0">
                <a:solidFill>
                  <a:srgbClr val="FF0000"/>
                </a:solidFill>
              </a:rPr>
              <a:t>discorsi e le  parole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</a:rPr>
              <a:t>Immagini, suoni e colori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pettiva">
  <a:themeElements>
    <a:clrScheme name="Prospet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spet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47</TotalTime>
  <Words>53</Words>
  <Application>Microsoft Office PowerPoint</Application>
  <PresentationFormat>Presentazione su schermo (4:3)</PresentationFormat>
  <Paragraphs>14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Prospettiva</vt:lpstr>
      <vt:lpstr>Le forme per  strada </vt:lpstr>
      <vt:lpstr>Col verde puoi passare  col rosso non andare  col giallo aspetta, aspetta   che il  verde arriva in fretta</vt:lpstr>
      <vt:lpstr> le forme… in strada   ascolatate </vt:lpstr>
      <vt:lpstr>I campo di esperienza prevalentemente coinvolti sono: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colomba</dc:title>
  <dc:creator>asm</dc:creator>
  <cp:lastModifiedBy>asm</cp:lastModifiedBy>
  <cp:revision>8</cp:revision>
  <dcterms:created xsi:type="dcterms:W3CDTF">2020-04-03T14:41:15Z</dcterms:created>
  <dcterms:modified xsi:type="dcterms:W3CDTF">2020-04-24T13:35:26Z</dcterms:modified>
</cp:coreProperties>
</file>