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42D6403-AE4B-48C8-93B7-2B20D5816AF2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565464" cy="2376264"/>
          </a:xfrm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LA FAMIGLIA DELLE FORME 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 smtClean="0">
                <a:solidFill>
                  <a:srgbClr val="92D050"/>
                </a:solidFill>
              </a:rPr>
              <a:t>Ins</a:t>
            </a:r>
            <a:r>
              <a:rPr lang="it-IT" dirty="0" smtClean="0">
                <a:solidFill>
                  <a:srgbClr val="92D050"/>
                </a:solidFill>
              </a:rPr>
              <a:t>: Palatucci Salvatorina </a:t>
            </a:r>
          </a:p>
          <a:p>
            <a:r>
              <a:rPr lang="it-IT" dirty="0" err="1" smtClean="0">
                <a:solidFill>
                  <a:srgbClr val="92D050"/>
                </a:solidFill>
              </a:rPr>
              <a:t>Sez</a:t>
            </a:r>
            <a:r>
              <a:rPr lang="it-IT" dirty="0" smtClean="0">
                <a:solidFill>
                  <a:srgbClr val="92D050"/>
                </a:solidFill>
              </a:rPr>
              <a:t> M plesso  SICILIANO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2121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44844"/>
            <a:ext cx="7632848" cy="4688411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800" dirty="0" smtClean="0">
                <a:latin typeface="Arial Narrow" pitchFamily="34" charset="0"/>
              </a:rPr>
              <a:t>.</a:t>
            </a:r>
            <a:endParaRPr lang="it-IT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9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>
                <a:latin typeface="Arial Narrow" pitchFamily="34" charset="0"/>
              </a:rPr>
              <a:t>Son quadrato e son perfetto,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assomiglio a un fazzoletto,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se mi allungo un pochettino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faccio un bel rettangolino.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Triangolo mi han chiamato,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da tre punte son formato,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sono un poco spigoloso,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ma non son pericoloso.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Sono un cerchio e son rotondo,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giro spesso nel bel mondo,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giro in tondo in bicicletta</a:t>
            </a:r>
            <a:br>
              <a:rPr lang="it-IT" dirty="0" smtClean="0">
                <a:latin typeface="Arial Narrow" pitchFamily="34" charset="0"/>
              </a:rPr>
            </a:br>
            <a:r>
              <a:rPr lang="it-IT" dirty="0" smtClean="0">
                <a:latin typeface="Arial Narrow" pitchFamily="34" charset="0"/>
              </a:rPr>
              <a:t>con l’auto o la motocicletta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902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 FAMIGLIA DELLE FORME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838200"/>
            <a:ext cx="6096000" cy="33528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</a:t>
            </a:r>
            <a:r>
              <a:rPr lang="it-IT" sz="3600" dirty="0" smtClean="0">
                <a:solidFill>
                  <a:srgbClr val="FF0000"/>
                </a:solidFill>
              </a:rPr>
              <a:t>INFORMIAMOCI</a:t>
            </a:r>
            <a:br>
              <a:rPr lang="it-IT" sz="3600" dirty="0" smtClean="0">
                <a:solidFill>
                  <a:srgbClr val="FF0000"/>
                </a:solidFill>
              </a:rPr>
            </a:br>
            <a:r>
              <a:rPr lang="it-IT" sz="3600" dirty="0" smtClean="0">
                <a:solidFill>
                  <a:srgbClr val="FF0000"/>
                </a:solidFill>
              </a:rPr>
              <a:t>ASCOLTATE  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33600" y="685801"/>
            <a:ext cx="5750768" cy="2527175"/>
          </a:xfrm>
        </p:spPr>
        <p:txBody>
          <a:bodyPr/>
          <a:lstStyle/>
          <a:p>
            <a:pPr marL="457200" indent="-457200"/>
            <a:endParaRPr lang="it-IT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it-IT" dirty="0" smtClean="0">
                <a:solidFill>
                  <a:srgbClr val="FF0000"/>
                </a:solidFill>
              </a:rPr>
              <a:t>la conoscenza del mondo </a:t>
            </a:r>
          </a:p>
          <a:p>
            <a:pPr marL="457200" indent="-457200"/>
            <a:r>
              <a:rPr lang="it-IT" dirty="0" smtClean="0">
                <a:solidFill>
                  <a:srgbClr val="FF0000"/>
                </a:solidFill>
              </a:rPr>
              <a:t>i discorsi e le  parole</a:t>
            </a:r>
          </a:p>
          <a:p>
            <a:pPr marL="457200" indent="-457200"/>
            <a:r>
              <a:rPr lang="it-IT" dirty="0" smtClean="0">
                <a:solidFill>
                  <a:srgbClr val="FF0000"/>
                </a:solidFill>
              </a:rPr>
              <a:t>Immagini, suoni e colori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7853496" cy="2650232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accent4"/>
                </a:solidFill>
              </a:rPr>
              <a:t/>
            </a:r>
            <a:br>
              <a:rPr lang="it-IT" dirty="0" smtClean="0">
                <a:solidFill>
                  <a:schemeClr val="accent4"/>
                </a:solidFill>
              </a:rPr>
            </a:br>
            <a:r>
              <a:rPr lang="it-IT" dirty="0" smtClean="0">
                <a:solidFill>
                  <a:schemeClr val="accent4"/>
                </a:solidFill>
              </a:rPr>
              <a:t>I campo di esperienza prevalentemente coinvolti sono: </a:t>
            </a:r>
            <a:br>
              <a:rPr lang="it-IT" dirty="0" smtClean="0">
                <a:solidFill>
                  <a:schemeClr val="accent4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1155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e">
  <a:themeElements>
    <a:clrScheme name="Elementa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e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e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26</TotalTime>
  <Words>35</Words>
  <Application>Microsoft Office PowerPoint</Application>
  <PresentationFormat>Presentazione su schermo (4:3)</PresentationFormat>
  <Paragraphs>11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Elementare</vt:lpstr>
      <vt:lpstr>LA FAMIGLIA DELLE FORME </vt:lpstr>
      <vt:lpstr>Presentazione standard di PowerPoint</vt:lpstr>
      <vt:lpstr>Presentazione standard di PowerPoint</vt:lpstr>
      <vt:lpstr>…INFORMIAMOCI ASCOLTATE  </vt:lpstr>
      <vt:lpstr> I campo di esperienza prevalentemente coinvolti sono: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FAMIGLIA DELLE FORME</dc:title>
  <dc:creator>asm</dc:creator>
  <cp:lastModifiedBy>asm</cp:lastModifiedBy>
  <cp:revision>3</cp:revision>
  <dcterms:created xsi:type="dcterms:W3CDTF">2020-04-16T18:56:58Z</dcterms:created>
  <dcterms:modified xsi:type="dcterms:W3CDTF">2020-04-16T19:24:39Z</dcterms:modified>
</cp:coreProperties>
</file>