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250" autoAdjust="0"/>
    <p:restoredTop sz="94660"/>
  </p:normalViewPr>
  <p:slideViewPr>
    <p:cSldViewPr>
      <p:cViewPr varScale="1">
        <p:scale>
          <a:sx n="68" d="100"/>
          <a:sy n="68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olo rettango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grpSp>
        <p:nvGrpSpPr>
          <p:cNvPr id="2" name="Grup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igura a mano liber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igura a mano liber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igura a mano liber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ttore 1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8ED5A38-8C6B-4787-81B1-48CCCBB58505}" type="datetimeFigureOut">
              <a:rPr lang="it-IT" smtClean="0"/>
              <a:t>23/04/2020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93E21C5-B885-47F0-994F-EE80FC13458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ED5A38-8C6B-4787-81B1-48CCCBB58505}" type="datetimeFigureOut">
              <a:rPr lang="it-IT" smtClean="0"/>
              <a:t>23/04/2020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3E21C5-B885-47F0-994F-EE80FC13458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ED5A38-8C6B-4787-81B1-48CCCBB58505}" type="datetimeFigureOut">
              <a:rPr lang="it-IT" smtClean="0"/>
              <a:t>23/04/2020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3E21C5-B885-47F0-994F-EE80FC13458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ED5A38-8C6B-4787-81B1-48CCCBB58505}" type="datetimeFigureOut">
              <a:rPr lang="it-IT" smtClean="0"/>
              <a:t>23/04/2020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3E21C5-B885-47F0-994F-EE80FC13458E}" type="slidenum">
              <a:rPr lang="it-IT" smtClean="0"/>
              <a:t>‹N›</a:t>
            </a:fld>
            <a:endParaRPr lang="it-IT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ED5A38-8C6B-4787-81B1-48CCCBB58505}" type="datetimeFigureOut">
              <a:rPr lang="it-IT" smtClean="0"/>
              <a:t>23/04/2020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3E21C5-B885-47F0-994F-EE80FC13458E}" type="slidenum">
              <a:rPr lang="it-IT" smtClean="0"/>
              <a:t>‹N›</a:t>
            </a:fld>
            <a:endParaRPr lang="it-IT"/>
          </a:p>
        </p:txBody>
      </p:sp>
      <p:sp>
        <p:nvSpPr>
          <p:cNvPr id="7" name="Gallone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Gallone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ED5A38-8C6B-4787-81B1-48CCCBB58505}" type="datetimeFigureOut">
              <a:rPr lang="it-IT" smtClean="0"/>
              <a:t>23/04/2020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3E21C5-B885-47F0-994F-EE80FC13458E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ED5A38-8C6B-4787-81B1-48CCCBB58505}" type="datetimeFigureOut">
              <a:rPr lang="it-IT" smtClean="0"/>
              <a:t>23/04/2020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3E21C5-B885-47F0-994F-EE80FC13458E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ED5A38-8C6B-4787-81B1-48CCCBB58505}" type="datetimeFigureOut">
              <a:rPr lang="it-IT" smtClean="0"/>
              <a:t>23/04/2020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3E21C5-B885-47F0-994F-EE80FC13458E}" type="slidenum">
              <a:rPr lang="it-IT" smtClean="0"/>
              <a:t>‹N›</a:t>
            </a:fld>
            <a:endParaRPr lang="it-IT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ED5A38-8C6B-4787-81B1-48CCCBB58505}" type="datetimeFigureOut">
              <a:rPr lang="it-IT" smtClean="0"/>
              <a:t>23/04/2020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3E21C5-B885-47F0-994F-EE80FC13458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8ED5A38-8C6B-4787-81B1-48CCCBB58505}" type="datetimeFigureOut">
              <a:rPr lang="it-IT" smtClean="0"/>
              <a:t>23/04/2020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3E21C5-B885-47F0-994F-EE80FC13458E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8ED5A38-8C6B-4787-81B1-48CCCBB58505}" type="datetimeFigureOut">
              <a:rPr lang="it-IT" smtClean="0"/>
              <a:t>23/04/2020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93E21C5-B885-47F0-994F-EE80FC13458E}" type="slidenum">
              <a:rPr lang="it-IT" smtClean="0"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olo rettango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ttore 1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Gallone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Gallone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igura a mano libera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olo rettango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ttore 1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8ED5A38-8C6B-4787-81B1-48CCCBB58505}" type="datetimeFigureOut">
              <a:rPr lang="it-IT" smtClean="0"/>
              <a:t>23/04/2020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93E21C5-B885-47F0-994F-EE80FC13458E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3857651"/>
          </a:xfrm>
        </p:spPr>
        <p:txBody>
          <a:bodyPr>
            <a:normAutofit/>
          </a:bodyPr>
          <a:lstStyle/>
          <a:p>
            <a:pPr algn="ctr"/>
            <a:r>
              <a:rPr lang="it-IT" sz="4400" dirty="0" smtClean="0"/>
              <a:t>II CIRCOLO DIDATTICO </a:t>
            </a:r>
            <a:r>
              <a:rPr lang="it-IT" sz="4400" dirty="0" err="1" smtClean="0"/>
              <a:t>DI</a:t>
            </a:r>
            <a:r>
              <a:rPr lang="it-IT" sz="4400" dirty="0" smtClean="0"/>
              <a:t>  POMIGLIANO D’ ARCO</a:t>
            </a:r>
            <a:br>
              <a:rPr lang="it-IT" sz="4400" dirty="0" smtClean="0"/>
            </a:br>
            <a:r>
              <a:rPr lang="it-IT" sz="4400" dirty="0" smtClean="0"/>
              <a:t>III</a:t>
            </a:r>
            <a:br>
              <a:rPr lang="it-IT" sz="4400" dirty="0" smtClean="0"/>
            </a:br>
            <a:r>
              <a:rPr lang="it-IT" sz="4400" dirty="0" smtClean="0"/>
              <a:t>GEOGRAFIA </a:t>
            </a:r>
            <a:br>
              <a:rPr lang="it-IT" sz="4400" dirty="0" smtClean="0"/>
            </a:br>
            <a:r>
              <a:rPr lang="it-IT" sz="4400" dirty="0" smtClean="0"/>
              <a:t>    IL LAGO</a:t>
            </a:r>
            <a:endParaRPr lang="it-IT" sz="44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71472" y="5715016"/>
            <a:ext cx="7143800" cy="928693"/>
          </a:xfrm>
        </p:spPr>
        <p:txBody>
          <a:bodyPr>
            <a:normAutofit/>
          </a:bodyPr>
          <a:lstStyle/>
          <a:p>
            <a:r>
              <a:rPr lang="it-IT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DOCENTE: ANNUNZIATA DE LUCA</a:t>
            </a:r>
            <a:endParaRPr lang="it-IT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contenuto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Rispondi sul quaderno alle seguenti domande:</a:t>
            </a:r>
          </a:p>
          <a:p>
            <a:pPr>
              <a:buNone/>
            </a:pPr>
            <a:endParaRPr lang="it-IT" dirty="0" smtClean="0"/>
          </a:p>
          <a:p>
            <a:pPr marL="566928" indent="-457200">
              <a:buFont typeface="+mj-lt"/>
              <a:buAutoNum type="arabicPeriod"/>
            </a:pPr>
            <a:r>
              <a:rPr lang="it-IT" dirty="0" smtClean="0"/>
              <a:t>Cos’è un lago</a:t>
            </a:r>
            <a:r>
              <a:rPr lang="it-IT" dirty="0" smtClean="0"/>
              <a:t>?</a:t>
            </a:r>
            <a:r>
              <a:rPr lang="it-IT" dirty="0" smtClean="0"/>
              <a:t> </a:t>
            </a:r>
            <a:endParaRPr lang="it-IT" dirty="0" smtClean="0"/>
          </a:p>
          <a:p>
            <a:pPr marL="566928" indent="-457200">
              <a:buFont typeface="+mj-lt"/>
              <a:buAutoNum type="arabicPeriod"/>
            </a:pPr>
            <a:r>
              <a:rPr lang="it-IT" dirty="0" smtClean="0"/>
              <a:t>Come </a:t>
            </a:r>
            <a:r>
              <a:rPr lang="it-IT" dirty="0" smtClean="0"/>
              <a:t>è arrivata l’acqua all’interno della conca?</a:t>
            </a:r>
          </a:p>
          <a:p>
            <a:pPr marL="566928" indent="-457200">
              <a:buFont typeface="+mj-lt"/>
              <a:buAutoNum type="arabicPeriod"/>
            </a:pPr>
            <a:r>
              <a:rPr lang="it-IT" dirty="0" smtClean="0"/>
              <a:t>Quali sono i vari tipi di lago?</a:t>
            </a:r>
          </a:p>
          <a:p>
            <a:pPr marL="566928" indent="-457200">
              <a:buFont typeface="+mj-lt"/>
              <a:buAutoNum type="arabicPeriod"/>
            </a:pPr>
            <a:r>
              <a:rPr lang="it-IT" dirty="0" smtClean="0"/>
              <a:t>Cosa si coltiva vicino ai laghi?</a:t>
            </a:r>
          </a:p>
          <a:p>
            <a:pPr marL="566928" indent="-457200">
              <a:buFont typeface="+mj-lt"/>
              <a:buAutoNum type="arabicPeriod"/>
            </a:pPr>
            <a:r>
              <a:rPr lang="it-IT" dirty="0" smtClean="0"/>
              <a:t>Quali animali popolano i laghi ?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000" dirty="0" smtClean="0">
                <a:solidFill>
                  <a:srgbClr val="0070C0"/>
                </a:solidFill>
              </a:rPr>
              <a:t>VERIFICA</a:t>
            </a:r>
            <a:endParaRPr lang="it-IT" sz="4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WORK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2714645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it-IT" sz="6600" i="1" dirty="0" smtClean="0">
                <a:solidFill>
                  <a:srgbClr val="0070C0"/>
                </a:solidFill>
                <a:latin typeface="Arial Rounded MT Bold" pitchFamily="34" charset="0"/>
                <a:ea typeface="Arial Unicode MS" pitchFamily="34" charset="-128"/>
                <a:cs typeface="Arial Unicode MS" pitchFamily="34" charset="-128"/>
              </a:rPr>
              <a:t>BUON LAVORO</a:t>
            </a:r>
          </a:p>
          <a:p>
            <a:pPr algn="ctr">
              <a:buNone/>
            </a:pPr>
            <a:endParaRPr lang="it-IT" sz="6600" i="1" dirty="0" smtClean="0">
              <a:solidFill>
                <a:srgbClr val="0070C0"/>
              </a:solidFill>
              <a:latin typeface="Arial Rounded MT Bold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buNone/>
            </a:pPr>
            <a:r>
              <a:rPr lang="it-IT" sz="6600" i="1" dirty="0" smtClean="0">
                <a:solidFill>
                  <a:srgbClr val="0070C0"/>
                </a:solidFill>
                <a:latin typeface="Arial Rounded MT Bold" pitchFamily="34" charset="0"/>
                <a:ea typeface="Arial Unicode MS" pitchFamily="34" charset="-128"/>
                <a:cs typeface="Arial Unicode MS" pitchFamily="34" charset="-128"/>
              </a:rPr>
              <a:t>A PRESTO</a:t>
            </a:r>
            <a:endParaRPr lang="it-IT" sz="6600" i="1" dirty="0">
              <a:solidFill>
                <a:srgbClr val="0070C0"/>
              </a:solidFill>
              <a:latin typeface="Arial Rounded MT Bold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ttotitolo 3"/>
          <p:cNvSpPr>
            <a:spLocks noGrp="1"/>
          </p:cNvSpPr>
          <p:nvPr>
            <p:ph idx="1"/>
          </p:nvPr>
        </p:nvSpPr>
        <p:spPr>
          <a:xfrm>
            <a:off x="285720" y="1357299"/>
            <a:ext cx="8572560" cy="928694"/>
          </a:xfrm>
        </p:spPr>
        <p:txBody>
          <a:bodyPr/>
          <a:lstStyle/>
          <a:p>
            <a:pPr algn="just">
              <a:buNone/>
            </a:pPr>
            <a:r>
              <a:rPr lang="it-IT" dirty="0" smtClean="0"/>
              <a:t>Il lago è una massa d’acqua </a:t>
            </a:r>
            <a:r>
              <a:rPr lang="it-IT" b="1" dirty="0" smtClean="0"/>
              <a:t>dolce </a:t>
            </a:r>
            <a:r>
              <a:rPr lang="it-IT" dirty="0" smtClean="0"/>
              <a:t>raccolta in una conca del terreno.</a:t>
            </a:r>
            <a:endParaRPr lang="it-IT" b="1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pPr algn="ctr"/>
            <a:r>
              <a:rPr lang="it-IT" sz="3600" dirty="0" smtClean="0">
                <a:solidFill>
                  <a:srgbClr val="0070C0"/>
                </a:solidFill>
              </a:rPr>
              <a:t>IL LAGO</a:t>
            </a:r>
            <a:endParaRPr lang="it-IT" sz="3600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WORK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357430"/>
            <a:ext cx="9144000" cy="45005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57200" y="357167"/>
            <a:ext cx="8229600" cy="535784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b="1" dirty="0" smtClean="0"/>
              <a:t>Come è arrivata l’acqua all’interno della conca?</a:t>
            </a:r>
          </a:p>
          <a:p>
            <a:pPr>
              <a:buNone/>
            </a:pPr>
            <a:endParaRPr lang="it-IT" b="1" dirty="0" smtClean="0"/>
          </a:p>
          <a:p>
            <a:r>
              <a:rPr lang="it-IT" b="1" dirty="0" smtClean="0"/>
              <a:t> </a:t>
            </a:r>
            <a:r>
              <a:rPr lang="it-IT" dirty="0" smtClean="0"/>
              <a:t>G</a:t>
            </a:r>
            <a:r>
              <a:rPr lang="it-IT" dirty="0" smtClean="0"/>
              <a:t>razie alle sorgenti sotterranee;</a:t>
            </a:r>
            <a:endParaRPr lang="it-IT" b="1" dirty="0" smtClean="0"/>
          </a:p>
          <a:p>
            <a:r>
              <a:rPr lang="it-IT" dirty="0" smtClean="0"/>
              <a:t> Grazie alle acque piovane;</a:t>
            </a:r>
          </a:p>
          <a:p>
            <a:r>
              <a:rPr lang="it-IT" dirty="0" smtClean="0"/>
              <a:t> Grazie a un fiume.</a:t>
            </a:r>
          </a:p>
          <a:p>
            <a:endParaRPr lang="it-IT" dirty="0" smtClean="0"/>
          </a:p>
          <a:p>
            <a:endParaRPr lang="it-IT" dirty="0" smtClean="0"/>
          </a:p>
          <a:p>
            <a:pPr>
              <a:buNone/>
            </a:pPr>
            <a:r>
              <a:rPr lang="it-IT" b="1" dirty="0" smtClean="0"/>
              <a:t>E </a:t>
            </a:r>
            <a:r>
              <a:rPr lang="it-IT" b="1" dirty="0" smtClean="0"/>
              <a:t>s</a:t>
            </a:r>
            <a:r>
              <a:rPr lang="it-IT" b="1" dirty="0" smtClean="0"/>
              <a:t>e le acque del lago diventano troppo abbondanti e fuoriescono?</a:t>
            </a:r>
          </a:p>
          <a:p>
            <a:pPr>
              <a:buNone/>
            </a:pPr>
            <a:endParaRPr lang="it-IT" b="1" dirty="0" smtClean="0"/>
          </a:p>
          <a:p>
            <a:r>
              <a:rPr lang="it-IT" dirty="0" smtClean="0"/>
              <a:t> Si forma un fiume chiamato </a:t>
            </a:r>
            <a:r>
              <a:rPr lang="it-IT" b="1" dirty="0" smtClean="0"/>
              <a:t>Emissario.</a:t>
            </a:r>
            <a:endParaRPr lang="it-IT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sz="4000" dirty="0" smtClean="0"/>
              <a:t/>
            </a:r>
            <a:br>
              <a:rPr lang="it-IT" sz="4000" dirty="0" smtClean="0"/>
            </a:br>
            <a:r>
              <a:rPr lang="it-IT" sz="4000" dirty="0" smtClean="0">
                <a:solidFill>
                  <a:srgbClr val="0070C0"/>
                </a:solidFill>
              </a:rPr>
              <a:t>Ci </a:t>
            </a:r>
            <a:r>
              <a:rPr lang="it-IT" sz="4000" dirty="0" smtClean="0">
                <a:solidFill>
                  <a:srgbClr val="0070C0"/>
                </a:solidFill>
              </a:rPr>
              <a:t>sono vari tipi di laghi: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16" name="Segnaposto contenuto 15"/>
          <p:cNvSpPr>
            <a:spLocks noGrp="1"/>
          </p:cNvSpPr>
          <p:nvPr>
            <p:ph sz="quarter" idx="2"/>
          </p:nvPr>
        </p:nvSpPr>
        <p:spPr>
          <a:xfrm>
            <a:off x="457200" y="1444295"/>
            <a:ext cx="8115328" cy="841697"/>
          </a:xfrm>
        </p:spPr>
        <p:txBody>
          <a:bodyPr/>
          <a:lstStyle/>
          <a:p>
            <a:r>
              <a:rPr lang="it-IT" dirty="0" smtClean="0"/>
              <a:t>I laghi </a:t>
            </a:r>
            <a:r>
              <a:rPr lang="it-IT" b="1" dirty="0" smtClean="0"/>
              <a:t>Glaciali</a:t>
            </a:r>
            <a:r>
              <a:rPr lang="it-IT" dirty="0" smtClean="0"/>
              <a:t>: occupano conche scavate dai ghiacciai.</a:t>
            </a:r>
            <a:endParaRPr lang="it-IT" dirty="0"/>
          </a:p>
        </p:txBody>
      </p:sp>
      <p:pic>
        <p:nvPicPr>
          <p:cNvPr id="2051" name="Picture 3" descr="C:\Users\WORK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357430"/>
            <a:ext cx="9144000" cy="45005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357167"/>
            <a:ext cx="8329642" cy="1000132"/>
          </a:xfrm>
        </p:spPr>
        <p:txBody>
          <a:bodyPr>
            <a:normAutofit/>
          </a:bodyPr>
          <a:lstStyle/>
          <a:p>
            <a:r>
              <a:rPr lang="it-IT" dirty="0" smtClean="0"/>
              <a:t>Nei laghi </a:t>
            </a:r>
            <a:r>
              <a:rPr lang="it-IT" b="1" dirty="0" smtClean="0"/>
              <a:t>Vulcanici</a:t>
            </a:r>
            <a:r>
              <a:rPr lang="it-IT" dirty="0" smtClean="0"/>
              <a:t>: l’acqua si è accumulata nei crateri dei vulcani spenti.</a:t>
            </a:r>
            <a:endParaRPr lang="it-IT" dirty="0" smtClean="0"/>
          </a:p>
          <a:p>
            <a:endParaRPr lang="it-IT" dirty="0"/>
          </a:p>
        </p:txBody>
      </p:sp>
      <p:pic>
        <p:nvPicPr>
          <p:cNvPr id="3075" name="Picture 3" descr="C:\Users\WORK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736"/>
            <a:ext cx="9144000" cy="54292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357167"/>
            <a:ext cx="8258204" cy="1071570"/>
          </a:xfrm>
        </p:spPr>
        <p:txBody>
          <a:bodyPr/>
          <a:lstStyle/>
          <a:p>
            <a:r>
              <a:rPr lang="it-IT" dirty="0" smtClean="0"/>
              <a:t> I laghi </a:t>
            </a:r>
            <a:r>
              <a:rPr lang="it-IT" b="1" dirty="0" smtClean="0"/>
              <a:t>Costieri</a:t>
            </a:r>
            <a:r>
              <a:rPr lang="it-IT" dirty="0" smtClean="0"/>
              <a:t>: si sono formati lungo le coste del mare, e la loro acqua è salata.</a:t>
            </a:r>
            <a:endParaRPr lang="it-IT" dirty="0"/>
          </a:p>
        </p:txBody>
      </p:sp>
      <p:pic>
        <p:nvPicPr>
          <p:cNvPr id="4101" name="Picture 5" descr="C:\Users\WORK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00174"/>
            <a:ext cx="9144000" cy="5357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571481"/>
            <a:ext cx="8258204" cy="1071570"/>
          </a:xfrm>
        </p:spPr>
        <p:txBody>
          <a:bodyPr/>
          <a:lstStyle/>
          <a:p>
            <a:r>
              <a:rPr lang="it-IT" dirty="0" smtClean="0"/>
              <a:t>I laghi di </a:t>
            </a:r>
            <a:r>
              <a:rPr lang="it-IT" b="1" dirty="0" smtClean="0"/>
              <a:t>Sbarramento</a:t>
            </a:r>
            <a:r>
              <a:rPr lang="it-IT" dirty="0" smtClean="0"/>
              <a:t>: si sono formati dopo una frana che ha interrotto il corso di un fiume.</a:t>
            </a:r>
            <a:endParaRPr lang="it-IT" dirty="0"/>
          </a:p>
        </p:txBody>
      </p:sp>
      <p:pic>
        <p:nvPicPr>
          <p:cNvPr id="5123" name="Picture 3" descr="C:\Users\WORK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14488"/>
            <a:ext cx="9144000" cy="5143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28596" y="214291"/>
            <a:ext cx="8186766" cy="1071570"/>
          </a:xfrm>
        </p:spPr>
        <p:txBody>
          <a:bodyPr/>
          <a:lstStyle/>
          <a:p>
            <a:r>
              <a:rPr lang="it-IT" dirty="0" smtClean="0"/>
              <a:t>I laghi</a:t>
            </a:r>
            <a:r>
              <a:rPr lang="it-IT" b="1" dirty="0" smtClean="0"/>
              <a:t> Alpini</a:t>
            </a:r>
            <a:r>
              <a:rPr lang="it-IT" dirty="0" smtClean="0"/>
              <a:t>: sono piccoli e si trovano sotto le cime delle montagne;</a:t>
            </a:r>
          </a:p>
          <a:p>
            <a:endParaRPr lang="it-IT" dirty="0"/>
          </a:p>
        </p:txBody>
      </p:sp>
      <p:pic>
        <p:nvPicPr>
          <p:cNvPr id="6146" name="Picture 2" descr="C:\Users\WORK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57298"/>
            <a:ext cx="9144000" cy="55007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sz="quarter" idx="4294967295"/>
          </p:nvPr>
        </p:nvSpPr>
        <p:spPr>
          <a:xfrm>
            <a:off x="714348" y="357166"/>
            <a:ext cx="7572428" cy="485778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t-IT" b="1" i="1" dirty="0" smtClean="0"/>
              <a:t>                         </a:t>
            </a:r>
            <a:r>
              <a:rPr lang="it-IT" sz="4000" b="1" i="1" dirty="0" smtClean="0">
                <a:solidFill>
                  <a:srgbClr val="FF0000"/>
                </a:solidFill>
              </a:rPr>
              <a:t>FOCUS</a:t>
            </a:r>
          </a:p>
          <a:p>
            <a:pPr algn="just">
              <a:buNone/>
            </a:pPr>
            <a:endParaRPr lang="it-IT" sz="4000" b="1" i="1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it-IT" dirty="0" smtClean="0"/>
              <a:t>Il </a:t>
            </a:r>
            <a:r>
              <a:rPr lang="it-IT" b="1" dirty="0" smtClean="0"/>
              <a:t>clima </a:t>
            </a:r>
            <a:r>
              <a:rPr lang="it-IT" dirty="0" smtClean="0"/>
              <a:t>è mite e consente la coltivazione di fiori, frutti, olivi.</a:t>
            </a:r>
          </a:p>
          <a:p>
            <a:pPr algn="just">
              <a:buNone/>
            </a:pPr>
            <a:r>
              <a:rPr lang="it-IT" dirty="0" smtClean="0"/>
              <a:t>Sui laghi è molto sviluppato il </a:t>
            </a:r>
            <a:r>
              <a:rPr lang="it-IT" b="1" dirty="0" smtClean="0"/>
              <a:t>turismo</a:t>
            </a:r>
            <a:r>
              <a:rPr lang="it-IT" dirty="0" smtClean="0"/>
              <a:t>.</a:t>
            </a:r>
          </a:p>
          <a:p>
            <a:pPr algn="just">
              <a:buNone/>
            </a:pPr>
            <a:r>
              <a:rPr lang="it-IT" dirty="0" smtClean="0"/>
              <a:t>I laghi sono popolati da anatre, rane, bisce, insetti e ospitano molte varietà di pesci come carpe, luccio e pesce persico.</a:t>
            </a:r>
            <a:endParaRPr 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le">
  <a:themeElements>
    <a:clrScheme name="Vial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ial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Vial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113</TotalTime>
  <Words>251</Words>
  <Application>Microsoft Office PowerPoint</Application>
  <PresentationFormat>Presentazione su schermo (4:3)</PresentationFormat>
  <Paragraphs>36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Viale</vt:lpstr>
      <vt:lpstr>II CIRCOLO DIDATTICO DI  POMIGLIANO D’ ARCO III GEOGRAFIA      IL LAGO</vt:lpstr>
      <vt:lpstr>IL LAGO</vt:lpstr>
      <vt:lpstr>Diapositiva 3</vt:lpstr>
      <vt:lpstr> Ci sono vari tipi di laghi: </vt:lpstr>
      <vt:lpstr>Diapositiva 5</vt:lpstr>
      <vt:lpstr>Diapositiva 6</vt:lpstr>
      <vt:lpstr>Diapositiva 7</vt:lpstr>
      <vt:lpstr>Diapositiva 8</vt:lpstr>
      <vt:lpstr>Diapositiva 9</vt:lpstr>
      <vt:lpstr>VERIFICA</vt:lpstr>
      <vt:lpstr>Diapositiva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 CIRCOLO DIDATTICO DI  POMIGLIANO D’ ARCO III GEOGRAFIA      IL LAGO</dc:title>
  <dc:creator>WORK</dc:creator>
  <cp:lastModifiedBy>WORK</cp:lastModifiedBy>
  <cp:revision>1</cp:revision>
  <dcterms:created xsi:type="dcterms:W3CDTF">2020-04-23T19:31:51Z</dcterms:created>
  <dcterms:modified xsi:type="dcterms:W3CDTF">2020-04-23T21:25:38Z</dcterms:modified>
</cp:coreProperties>
</file>