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57" r:id="rId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CA6811F-E295-47DA-84ED-F000BD393866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739CAEA-9671-4A73-A90E-E0E9D920360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710248"/>
            <a:ext cx="7024744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Ripetiamo i simboli Pasquali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90" y="2636912"/>
            <a:ext cx="3337733" cy="320655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46809" y="1844824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Giglio Francesca</a:t>
            </a:r>
          </a:p>
          <a:p>
            <a:pPr algn="ctr"/>
            <a:r>
              <a:rPr lang="it-IT" b="1" dirty="0" smtClean="0"/>
              <a:t>Docente infanzia capoluogo</a:t>
            </a:r>
          </a:p>
          <a:p>
            <a:pPr algn="ctr"/>
            <a:r>
              <a:rPr lang="it-IT" b="1" dirty="0" smtClean="0"/>
              <a:t>Sezione </a:t>
            </a:r>
            <a:r>
              <a:rPr lang="it-IT" b="1" dirty="0" smtClean="0"/>
              <a:t>D</a:t>
            </a:r>
          </a:p>
          <a:p>
            <a:pPr algn="ctr"/>
            <a:r>
              <a:rPr lang="it-IT" b="1" dirty="0" smtClean="0"/>
              <a:t>Alunni 4 anni</a:t>
            </a:r>
            <a:endParaRPr lang="it-IT" b="1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06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044" y="620688"/>
            <a:ext cx="72580" cy="45719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3" name="56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277536"/>
            <a:ext cx="70698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45</TotalTime>
  <Words>14</Words>
  <Application>Microsoft Office PowerPoint</Application>
  <PresentationFormat>Presentazione su schermo (4:3)</PresentationFormat>
  <Paragraphs>5</Paragraphs>
  <Slides>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3" baseType="lpstr">
      <vt:lpstr>Austin</vt:lpstr>
      <vt:lpstr>Ripetiamo i simboli Pasquali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4</cp:revision>
  <dcterms:created xsi:type="dcterms:W3CDTF">2020-04-14T11:29:45Z</dcterms:created>
  <dcterms:modified xsi:type="dcterms:W3CDTF">2020-04-14T12:15:35Z</dcterms:modified>
</cp:coreProperties>
</file>