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1D98-EBC5-4A2D-844C-D18BF923BCA5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64F2-6345-41B2-9138-DEE893C2CBE1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1D98-EBC5-4A2D-844C-D18BF923BCA5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64F2-6345-41B2-9138-DEE893C2CB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1D98-EBC5-4A2D-844C-D18BF923BCA5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64F2-6345-41B2-9138-DEE893C2CB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1D98-EBC5-4A2D-844C-D18BF923BCA5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64F2-6345-41B2-9138-DEE893C2CB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1D98-EBC5-4A2D-844C-D18BF923BCA5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64F2-6345-41B2-9138-DEE893C2CBE1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1D98-EBC5-4A2D-844C-D18BF923BCA5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64F2-6345-41B2-9138-DEE893C2CB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1D98-EBC5-4A2D-844C-D18BF923BCA5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64F2-6345-41B2-9138-DEE893C2CB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1D98-EBC5-4A2D-844C-D18BF923BCA5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64F2-6345-41B2-9138-DEE893C2CB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1D98-EBC5-4A2D-844C-D18BF923BCA5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64F2-6345-41B2-9138-DEE893C2CB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1D98-EBC5-4A2D-844C-D18BF923BCA5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64F2-6345-41B2-9138-DEE893C2CB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1D98-EBC5-4A2D-844C-D18BF923BCA5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064F2-6345-41B2-9138-DEE893C2CBE1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601D98-EBC5-4A2D-844C-D18BF923BCA5}" type="datetimeFigureOut">
              <a:rPr lang="it-IT" smtClean="0"/>
              <a:t>01/04/2020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064F2-6345-41B2-9138-DEE893C2CBE1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357166"/>
            <a:ext cx="9434698" cy="85254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SECONDO CIRCOLO</a:t>
            </a:r>
          </a:p>
          <a:p>
            <a:pPr algn="ctr"/>
            <a:r>
              <a:rPr lang="it-IT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PLESSO “RODARI”</a:t>
            </a:r>
          </a:p>
          <a:p>
            <a:pPr algn="ctr"/>
            <a:r>
              <a:rPr lang="it-IT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SEZ O</a:t>
            </a:r>
          </a:p>
          <a:p>
            <a:pPr algn="ctr"/>
            <a:r>
              <a:rPr lang="it-IT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Docente</a:t>
            </a:r>
          </a:p>
          <a:p>
            <a:pPr algn="ctr"/>
            <a:r>
              <a:rPr lang="it-IT" sz="40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DI</a:t>
            </a:r>
            <a:r>
              <a:rPr lang="it-IT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MARZO ANNA</a:t>
            </a:r>
          </a:p>
          <a:p>
            <a:pPr algn="ctr"/>
            <a:r>
              <a:rPr lang="it-IT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Attività: memorizzazione della poesia </a:t>
            </a:r>
          </a:p>
          <a:p>
            <a:pPr algn="ctr"/>
            <a:r>
              <a:rPr lang="it-IT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 colori della Pasqua</a:t>
            </a:r>
          </a:p>
          <a:p>
            <a:pPr algn="ctr"/>
            <a:r>
              <a:rPr lang="it-IT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r>
              <a:rPr lang="it-IT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ttraverso l’utilizzo di immagini</a:t>
            </a:r>
          </a:p>
          <a:p>
            <a:pPr algn="ctr"/>
            <a:r>
              <a:rPr lang="it-IT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Campi coinvolti: I discorsi e le parole</a:t>
            </a:r>
          </a:p>
          <a:p>
            <a:pPr algn="ctr"/>
            <a:r>
              <a:rPr lang="it-IT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Immagini, suoni e colori </a:t>
            </a:r>
          </a:p>
          <a:p>
            <a:pPr algn="ctr"/>
            <a:endParaRPr lang="it-IT" sz="40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it-IT" sz="54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it-IT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 descr="Ragazza sveglia pollo con le uova sul prato Archivio Fotografico - 37363114"/>
          <p:cNvSpPr>
            <a:spLocks noChangeAspect="1" noChangeArrowheads="1"/>
          </p:cNvSpPr>
          <p:nvPr/>
        </p:nvSpPr>
        <p:spPr bwMode="auto">
          <a:xfrm>
            <a:off x="0" y="457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6" name="AutoShape 2" descr="Ragazza sveglia pollo con le uova sul prato Archivio Fotografico - 37363114"/>
          <p:cNvSpPr>
            <a:spLocks noChangeAspect="1" noChangeArrowheads="1"/>
          </p:cNvSpPr>
          <p:nvPr/>
        </p:nvSpPr>
        <p:spPr bwMode="auto">
          <a:xfrm>
            <a:off x="0" y="7620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25" name="Immagine 4" descr="37363114-ragazza-sveglia-pollo-con-le-uova-sul-pra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071546"/>
            <a:ext cx="1841351" cy="2081206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2143108" y="785794"/>
            <a:ext cx="471487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6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Pasqua è gialla come un pulcino</a:t>
            </a:r>
            <a:endParaRPr kumimoji="0" lang="it-IT" sz="11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6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Come le primule nel giardino</a:t>
            </a:r>
            <a:endParaRPr kumimoji="0" lang="it-IT" sz="18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031" name="Immagine 17" descr="Sognare il colore rosa Simbolismo del rosa | Guida Sogn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5072074"/>
            <a:ext cx="1785918" cy="1488265"/>
          </a:xfrm>
          <a:prstGeom prst="rect">
            <a:avLst/>
          </a:prstGeom>
          <a:noFill/>
        </p:spPr>
      </p:pic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4429132"/>
            <a:ext cx="3129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214282" y="3714752"/>
            <a:ext cx="307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i="1" dirty="0" smtClean="0"/>
              <a:t>E’ rosa come un confetto, </a:t>
            </a:r>
            <a:endParaRPr lang="it-IT" sz="3600" i="1" dirty="0"/>
          </a:p>
        </p:txBody>
      </p:sp>
      <p:pic>
        <p:nvPicPr>
          <p:cNvPr id="16" name="Immagine 15" descr="Tutto Disegni - Pagina 927 di 1844 - Disegni da colorare ...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3000372"/>
            <a:ext cx="3571900" cy="1652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CasellaDiTesto 16"/>
          <p:cNvSpPr txBox="1"/>
          <p:nvPr/>
        </p:nvSpPr>
        <p:spPr>
          <a:xfrm>
            <a:off x="4857752" y="5072074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i="1" dirty="0"/>
              <a:t>come i fiori di quel rametto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5361" name="Immagine 6" descr="Circolo Acli Besenello e Calliano: mostra al di là del mare | Acli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143248"/>
            <a:ext cx="2624742" cy="2071702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1285852" y="1214422"/>
            <a:ext cx="27146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i="1" dirty="0" smtClean="0"/>
              <a:t>Pasqua è celeste come il mare</a:t>
            </a:r>
            <a:endParaRPr lang="it-IT" sz="3600" i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643306" y="3357562"/>
            <a:ext cx="26432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i="1" dirty="0" smtClean="0"/>
              <a:t>Come una farfalla che ama volare</a:t>
            </a:r>
            <a:endParaRPr lang="it-IT" sz="3600" i="1" dirty="0"/>
          </a:p>
        </p:txBody>
      </p:sp>
      <p:pic>
        <p:nvPicPr>
          <p:cNvPr id="9" name="Immagine 8" descr="L'alta tecnologia delle ali di farfalla - Focus.it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1200733">
            <a:off x="6097200" y="4254646"/>
            <a:ext cx="2653825" cy="1890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14282" y="1428736"/>
            <a:ext cx="35004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i="1" dirty="0" smtClean="0"/>
              <a:t>E’ verde brillante come un bel  prato</a:t>
            </a:r>
          </a:p>
          <a:p>
            <a:endParaRPr lang="it-IT" dirty="0"/>
          </a:p>
        </p:txBody>
      </p:sp>
      <p:pic>
        <p:nvPicPr>
          <p:cNvPr id="5" name="Immagine 4" descr="La Vita nel prato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1357298"/>
            <a:ext cx="321471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4143372" y="4429132"/>
            <a:ext cx="35004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i="1" dirty="0" smtClean="0"/>
              <a:t>Come l’ulivo che mi han regalato!</a:t>
            </a:r>
            <a:endParaRPr lang="it-IT" sz="3600" i="1" dirty="0"/>
          </a:p>
        </p:txBody>
      </p:sp>
      <p:pic>
        <p:nvPicPr>
          <p:cNvPr id="7" name="Immagine 6" descr="Foto Rami Di Ulivo, Immagini E Vettorial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4000504"/>
            <a:ext cx="2490797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786182" y="1000108"/>
            <a:ext cx="31054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</a:t>
            </a:r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</a:t>
            </a:r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q</a:t>
            </a:r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u</a:t>
            </a:r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 </a:t>
            </a:r>
            <a:endParaRPr lang="it-IT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786182" y="2071678"/>
            <a:ext cx="4429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i="1" dirty="0" smtClean="0"/>
              <a:t>è dipinta di tanti colori!</a:t>
            </a:r>
            <a:endParaRPr lang="it-IT" sz="3600" i="1" dirty="0"/>
          </a:p>
        </p:txBody>
      </p:sp>
      <p:pic>
        <p:nvPicPr>
          <p:cNvPr id="6" name="Immagine 5" descr="Bambini Arcobaleno Vettoriali, Illustrazioni E Clipar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328614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2000232" y="3857628"/>
            <a:ext cx="4429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i="1" dirty="0" smtClean="0"/>
              <a:t>Come i sorrisi dei nostri</a:t>
            </a:r>
            <a:endParaRPr lang="it-IT" sz="3600" i="1" dirty="0"/>
          </a:p>
        </p:txBody>
      </p:sp>
      <p:pic>
        <p:nvPicPr>
          <p:cNvPr id="9" name="Immagine 8" descr="Cuore Disegno Colorato - coloradisegn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4429132"/>
            <a:ext cx="235745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</TotalTime>
  <Words>102</Words>
  <Application>Microsoft Office PowerPoint</Application>
  <PresentationFormat>Presentazione su schermo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Equinozio</vt:lpstr>
      <vt:lpstr>Diapositiva 1</vt:lpstr>
      <vt:lpstr>Diapositiva 2</vt:lpstr>
      <vt:lpstr>Diapositiva 3</vt:lpstr>
      <vt:lpstr>Diapositiva 4</vt:lpstr>
      <vt:lpstr>Diapositiva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Pasquale</dc:creator>
  <cp:lastModifiedBy>Pasquale</cp:lastModifiedBy>
  <cp:revision>5</cp:revision>
  <dcterms:created xsi:type="dcterms:W3CDTF">2020-04-01T10:53:21Z</dcterms:created>
  <dcterms:modified xsi:type="dcterms:W3CDTF">2020-04-01T13:11:06Z</dcterms:modified>
</cp:coreProperties>
</file>