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601D98-EBC5-4A2D-844C-D18BF923BCA5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064F2-6345-41B2-9138-DEE893C2CBE1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57166"/>
            <a:ext cx="9434698" cy="85254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SECONDO CIRCOLO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PLESSO “RODARI”</a:t>
            </a:r>
          </a:p>
          <a:p>
            <a:pPr algn="ctr"/>
            <a:r>
              <a:rPr lang="it-IT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SEZ O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Docente</a:t>
            </a:r>
          </a:p>
          <a:p>
            <a:pPr algn="ctr"/>
            <a:r>
              <a:rPr lang="it-IT" sz="4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MARZO ANNA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Attività: memorizzazione della poesia 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 colori della Pasqua</a:t>
            </a:r>
          </a:p>
          <a:p>
            <a:pPr algn="ctr"/>
            <a:r>
              <a:rPr lang="it-IT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ttraverso l’utilizzo di immagini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Campi coinvolti: I discorsi e le parole</a:t>
            </a:r>
          </a:p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Immagini, suoni e colori </a:t>
            </a:r>
          </a:p>
          <a:p>
            <a:pPr algn="ctr"/>
            <a:endParaRPr lang="it-IT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Ragazza sveglia pollo con le uova sul prato Archivio Fotografico - 37363114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6" name="AutoShape 2" descr="Ragazza sveglia pollo con le uova sul prato Archivio Fotografico - 37363114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5" name="Immagine 4" descr="37363114-ragazza-sveglia-pollo-con-le-uova-sul-pra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1841351" cy="208120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43108" y="785794"/>
            <a:ext cx="47148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Pasqua è gialla come un pulcino</a:t>
            </a:r>
            <a:endParaRPr kumimoji="0" lang="it-IT" sz="11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Come le primule nel giardino</a:t>
            </a:r>
            <a:endParaRPr kumimoji="0" lang="it-IT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31" name="Immagine 17" descr="Sognare il colore rosa Simbolismo del rosa | Guida Sog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72074"/>
            <a:ext cx="1785918" cy="1488265"/>
          </a:xfrm>
          <a:prstGeom prst="rect">
            <a:avLst/>
          </a:prstGeom>
          <a:noFill/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4429132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14282" y="3714752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E’ rosa come un confetto, </a:t>
            </a:r>
            <a:endParaRPr lang="it-IT" sz="3600" i="1" dirty="0"/>
          </a:p>
        </p:txBody>
      </p:sp>
      <p:pic>
        <p:nvPicPr>
          <p:cNvPr id="16" name="Immagine 15" descr="Tutto Disegni - Pagina 927 di 1844 - Disegni da colorare ..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000372"/>
            <a:ext cx="3571900" cy="165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4857752" y="507207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/>
              <a:t>come i fiori di quel rametto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5361" name="Immagine 6" descr="Circolo Acli Besenello e Calliano: mostra al di là del mare | Acli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2624742" cy="2071702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285852" y="1214422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Pasqua è celeste come il mare</a:t>
            </a:r>
            <a:endParaRPr lang="it-IT" sz="36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643306" y="3357562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Come una farfalla che ama volare</a:t>
            </a:r>
            <a:endParaRPr lang="it-IT" sz="3600" i="1" dirty="0"/>
          </a:p>
        </p:txBody>
      </p:sp>
      <p:pic>
        <p:nvPicPr>
          <p:cNvPr id="9" name="Immagine 8" descr="L'alta tecnologia delle ali di farfalla - Focus.i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200733">
            <a:off x="6097200" y="4254646"/>
            <a:ext cx="2653825" cy="189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4282" y="1428736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E’ verde brillante come un bel  prato</a:t>
            </a:r>
          </a:p>
          <a:p>
            <a:endParaRPr lang="it-IT" dirty="0"/>
          </a:p>
        </p:txBody>
      </p:sp>
      <p:pic>
        <p:nvPicPr>
          <p:cNvPr id="5" name="Immagine 4" descr="La Vita nel pra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357298"/>
            <a:ext cx="321471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4143372" y="4429132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Come l’ulivo che mi han regalato!</a:t>
            </a:r>
            <a:endParaRPr lang="it-IT" sz="3600" i="1" dirty="0"/>
          </a:p>
        </p:txBody>
      </p:sp>
      <p:pic>
        <p:nvPicPr>
          <p:cNvPr id="7" name="Immagine 6" descr="Foto Rami Di Ulivo, Immagini E Vettorial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000504"/>
            <a:ext cx="2490797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786182" y="1000108"/>
            <a:ext cx="3105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q</a:t>
            </a:r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86182" y="207167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è dipinta di tanti colori!</a:t>
            </a:r>
            <a:endParaRPr lang="it-IT" sz="3600" i="1" dirty="0"/>
          </a:p>
        </p:txBody>
      </p:sp>
      <p:pic>
        <p:nvPicPr>
          <p:cNvPr id="6" name="Immagine 5" descr="Bambini Arcobaleno Vettoriali, Illustrazioni E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32861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2000232" y="385762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i="1" dirty="0" smtClean="0"/>
              <a:t>Come i sorrisi dei nostri</a:t>
            </a:r>
            <a:endParaRPr lang="it-IT" sz="3600" i="1" dirty="0"/>
          </a:p>
        </p:txBody>
      </p:sp>
      <p:pic>
        <p:nvPicPr>
          <p:cNvPr id="9" name="Immagine 8" descr="Cuore Disegno Colorato - coloradisegn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429132"/>
            <a:ext cx="23574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102</Words>
  <Application>Microsoft Office PowerPoint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Pasquale</dc:creator>
  <cp:lastModifiedBy>Pasquale</cp:lastModifiedBy>
  <cp:revision>5</cp:revision>
  <dcterms:created xsi:type="dcterms:W3CDTF">2020-04-01T10:53:21Z</dcterms:created>
  <dcterms:modified xsi:type="dcterms:W3CDTF">2020-04-01T13:11:06Z</dcterms:modified>
</cp:coreProperties>
</file>