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98CC212-D5F5-4306-8BAF-94A60048A2D6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4C2FF4D-AD1A-4737-8349-8B62AAF2C44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GIOCARE CON… GUSTO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GIUSEPPINA ESPOSITO </a:t>
            </a:r>
          </a:p>
          <a:p>
            <a:r>
              <a:rPr lang="it-IT" dirty="0" smtClean="0"/>
              <a:t>SEZ M PLESSO SICILIANO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59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dirty="0" smtClean="0"/>
              <a:t>OSSERVATE E ASCOLTATE ATTENTAMEN</a:t>
            </a:r>
            <a:r>
              <a:rPr lang="it-IT" dirty="0" smtClean="0"/>
              <a:t>TE </a:t>
            </a:r>
            <a:endParaRPr lang="it-IT" dirty="0"/>
          </a:p>
        </p:txBody>
      </p:sp>
      <p:pic>
        <p:nvPicPr>
          <p:cNvPr id="4" name="GUSTO 2 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8525" y="2324100"/>
            <a:ext cx="1985963" cy="3508375"/>
          </a:xfrm>
        </p:spPr>
      </p:pic>
    </p:spTree>
    <p:extLst>
      <p:ext uri="{BB962C8B-B14F-4D97-AF65-F5344CB8AC3E}">
        <p14:creationId xmlns:p14="http://schemas.microsoft.com/office/powerpoint/2010/main" val="36868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smtClean="0"/>
              <a:t>…..E </a:t>
            </a:r>
            <a:r>
              <a:rPr lang="it-IT" sz="3600" dirty="0" smtClean="0"/>
              <a:t>ORA GUSTIAMO </a:t>
            </a:r>
            <a:endParaRPr lang="it-IT" sz="3600" dirty="0"/>
          </a:p>
        </p:txBody>
      </p:sp>
      <p:pic>
        <p:nvPicPr>
          <p:cNvPr id="4" name="IL GUSTO 1 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8525" y="2324100"/>
            <a:ext cx="1985963" cy="3508375"/>
          </a:xfrm>
        </p:spPr>
      </p:pic>
    </p:spTree>
    <p:extLst>
      <p:ext uri="{BB962C8B-B14F-4D97-AF65-F5344CB8AC3E}">
        <p14:creationId xmlns:p14="http://schemas.microsoft.com/office/powerpoint/2010/main" val="37616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096634" cy="216024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i campi di esperienza prevalentemente coinvolti sono: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835696" y="2828835"/>
            <a:ext cx="655272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800" dirty="0">
                <a:solidFill>
                  <a:srgbClr val="FF0000"/>
                </a:solidFill>
              </a:rPr>
              <a:t>la conoscenza del mondo </a:t>
            </a:r>
          </a:p>
          <a:p>
            <a:pPr marL="457200" indent="-457200"/>
            <a:r>
              <a:rPr lang="it-IT" sz="2800" dirty="0">
                <a:solidFill>
                  <a:srgbClr val="FF0000"/>
                </a:solidFill>
              </a:rPr>
              <a:t>i discorsi e le  parole</a:t>
            </a:r>
          </a:p>
          <a:p>
            <a:pPr marL="457200" indent="-457200"/>
            <a:r>
              <a:rPr lang="it-IT" sz="2800" dirty="0">
                <a:solidFill>
                  <a:srgbClr val="FF0000"/>
                </a:solidFill>
              </a:rPr>
              <a:t>Immagini, suoni e colori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353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</TotalTime>
  <Words>32</Words>
  <Application>Microsoft Office PowerPoint</Application>
  <PresentationFormat>Presentazione su schermo (4:3)</PresentationFormat>
  <Paragraphs>9</Paragraphs>
  <Slides>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Austin</vt:lpstr>
      <vt:lpstr>GIOCARE CON… GUSTO </vt:lpstr>
      <vt:lpstr>OSSERVATE E ASCOLTATE ATTENTAMENTE </vt:lpstr>
      <vt:lpstr>…..E ORA GUSTIAMO </vt:lpstr>
      <vt:lpstr>                 i campi di esperienza prevalentemente coinvolti sono: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GIOCARE CON… GUSTO </dc:title>
  <dc:creator>asm</dc:creator>
  <cp:lastModifiedBy>asm</cp:lastModifiedBy>
  <cp:revision>3</cp:revision>
  <dcterms:created xsi:type="dcterms:W3CDTF">2020-04-16T18:49:35Z</dcterms:created>
  <dcterms:modified xsi:type="dcterms:W3CDTF">2020-04-16T19:24:34Z</dcterms:modified>
</cp:coreProperties>
</file>