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2" r:id="rId3"/>
    <p:sldId id="263" r:id="rId4"/>
    <p:sldId id="261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5" name="Segnaposto tes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8" name="Segnaposto contenut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2CF6-8640-4CC1-A0C5-1C42CCA096A3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DE82CF6-8640-4CC1-A0C5-1C42CCA096A3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4B70160-F012-4327-AE32-ADF1AF4288EE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1520" y="5229200"/>
            <a:ext cx="8587680" cy="1368152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7030A0"/>
                </a:solidFill>
              </a:rPr>
              <a:t/>
            </a:r>
            <a:br>
              <a:rPr lang="it-IT" sz="4000" dirty="0" smtClean="0">
                <a:solidFill>
                  <a:srgbClr val="7030A0"/>
                </a:solidFill>
              </a:rPr>
            </a:br>
            <a:r>
              <a:rPr lang="it-IT" sz="4000" dirty="0" smtClean="0">
                <a:solidFill>
                  <a:srgbClr val="7030A0"/>
                </a:solidFill>
              </a:rPr>
              <a:t>UNA </a:t>
            </a:r>
            <a:r>
              <a:rPr lang="it-IT" sz="4000" dirty="0" smtClean="0">
                <a:solidFill>
                  <a:srgbClr val="7030A0"/>
                </a:solidFill>
              </a:rPr>
              <a:t>COLLANA PER TE, MAMMA </a:t>
            </a:r>
            <a:endParaRPr lang="it-IT" sz="4000" dirty="0">
              <a:solidFill>
                <a:srgbClr val="7030A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51520" y="4509120"/>
            <a:ext cx="8587680" cy="864096"/>
          </a:xfrm>
        </p:spPr>
        <p:txBody>
          <a:bodyPr>
            <a:normAutofit fontScale="40000" lnSpcReduction="20000"/>
          </a:bodyPr>
          <a:lstStyle/>
          <a:p>
            <a:endParaRPr lang="it-IT" b="1" dirty="0" smtClean="0">
              <a:solidFill>
                <a:srgbClr val="00B050"/>
              </a:solidFill>
            </a:endParaRPr>
          </a:p>
          <a:p>
            <a:r>
              <a:rPr lang="it-IT" sz="5100" b="1" dirty="0" err="1" smtClean="0">
                <a:solidFill>
                  <a:srgbClr val="00B050"/>
                </a:solidFill>
              </a:rPr>
              <a:t>Ins</a:t>
            </a:r>
            <a:r>
              <a:rPr lang="it-IT" sz="5100" b="1" dirty="0" smtClean="0">
                <a:solidFill>
                  <a:srgbClr val="00B050"/>
                </a:solidFill>
              </a:rPr>
              <a:t>. Giuseppina esposito </a:t>
            </a:r>
          </a:p>
          <a:p>
            <a:r>
              <a:rPr lang="it-IT" sz="5100" b="1" dirty="0" err="1" smtClean="0">
                <a:solidFill>
                  <a:srgbClr val="00B050"/>
                </a:solidFill>
              </a:rPr>
              <a:t>Sez</a:t>
            </a:r>
            <a:r>
              <a:rPr lang="it-IT" sz="5100" b="1" dirty="0" smtClean="0">
                <a:solidFill>
                  <a:srgbClr val="00B050"/>
                </a:solidFill>
              </a:rPr>
              <a:t> M plesso SICILIANO </a:t>
            </a:r>
            <a:endParaRPr lang="it-IT" sz="5100" b="1" dirty="0">
              <a:solidFill>
                <a:srgbClr val="00B05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899592" y="332656"/>
            <a:ext cx="7272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5400" b="1" dirty="0" smtClean="0">
                <a:solidFill>
                  <a:srgbClr val="7030A0"/>
                </a:solidFill>
              </a:rPr>
              <a:t>Festa della mamma </a:t>
            </a:r>
            <a:endParaRPr lang="it-IT" sz="54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1340768"/>
            <a:ext cx="8064896" cy="30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76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1640" y="620688"/>
            <a:ext cx="6440760" cy="648072"/>
          </a:xfrm>
        </p:spPr>
        <p:txBody>
          <a:bodyPr>
            <a:noAutofit/>
          </a:bodyPr>
          <a:lstStyle/>
          <a:p>
            <a:r>
              <a:rPr lang="it-IT" sz="3200" dirty="0" smtClean="0">
                <a:solidFill>
                  <a:srgbClr val="7030A0"/>
                </a:solidFill>
              </a:rPr>
              <a:t>ASCOLTATE BAMBINI …..</a:t>
            </a:r>
            <a:endParaRPr lang="it-IT" sz="3200" dirty="0">
              <a:solidFill>
                <a:srgbClr val="7030A0"/>
              </a:solidFill>
            </a:endParaRPr>
          </a:p>
        </p:txBody>
      </p:sp>
      <p:pic>
        <p:nvPicPr>
          <p:cNvPr id="4" name="0ba85b23-5beb-4819-9c35-0be2e74b2469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4050" y="1554163"/>
            <a:ext cx="7986713" cy="4525962"/>
          </a:xfrm>
        </p:spPr>
      </p:pic>
    </p:spTree>
    <p:extLst>
      <p:ext uri="{BB962C8B-B14F-4D97-AF65-F5344CB8AC3E}">
        <p14:creationId xmlns:p14="http://schemas.microsoft.com/office/powerpoint/2010/main" val="121481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….Ora </a:t>
            </a:r>
            <a:r>
              <a:rPr lang="it-IT" dirty="0" smtClean="0"/>
              <a:t>provaci tu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628800"/>
            <a:ext cx="3312368" cy="511256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131" y="1700807"/>
            <a:ext cx="2520280" cy="504056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677014"/>
            <a:ext cx="3312368" cy="506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75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6912768" cy="576064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B050"/>
                </a:solidFill>
              </a:rPr>
              <a:t/>
            </a:r>
            <a:br>
              <a:rPr lang="it-IT" dirty="0" smtClean="0">
                <a:solidFill>
                  <a:srgbClr val="00B050"/>
                </a:solidFill>
              </a:rPr>
            </a:br>
            <a:r>
              <a:rPr lang="it-IT" dirty="0">
                <a:solidFill>
                  <a:srgbClr val="00B050"/>
                </a:solidFill>
              </a:rPr>
              <a:t/>
            </a:r>
            <a:br>
              <a:rPr lang="it-IT" dirty="0">
                <a:solidFill>
                  <a:srgbClr val="00B050"/>
                </a:solidFill>
              </a:rPr>
            </a:br>
            <a:r>
              <a:rPr lang="it-IT" dirty="0" smtClean="0">
                <a:solidFill>
                  <a:srgbClr val="00B050"/>
                </a:solidFill>
              </a:rPr>
              <a:t/>
            </a:r>
            <a:br>
              <a:rPr lang="it-IT" dirty="0" smtClean="0">
                <a:solidFill>
                  <a:srgbClr val="00B050"/>
                </a:solidFill>
              </a:rPr>
            </a:br>
            <a:r>
              <a:rPr lang="it-IT" dirty="0">
                <a:solidFill>
                  <a:srgbClr val="00B050"/>
                </a:solidFill>
              </a:rPr>
              <a:t/>
            </a:r>
            <a:br>
              <a:rPr lang="it-IT" dirty="0">
                <a:solidFill>
                  <a:srgbClr val="00B050"/>
                </a:solidFill>
              </a:rPr>
            </a:br>
            <a:r>
              <a:rPr lang="it-IT" dirty="0" smtClean="0">
                <a:solidFill>
                  <a:srgbClr val="00B050"/>
                </a:solidFill>
              </a:rPr>
              <a:t/>
            </a:r>
            <a:br>
              <a:rPr lang="it-IT" dirty="0" smtClean="0">
                <a:solidFill>
                  <a:srgbClr val="00B050"/>
                </a:solidFill>
              </a:rPr>
            </a:br>
            <a:r>
              <a:rPr lang="it-IT" dirty="0">
                <a:solidFill>
                  <a:srgbClr val="00B050"/>
                </a:solidFill>
              </a:rPr>
              <a:t/>
            </a:r>
            <a:br>
              <a:rPr lang="it-IT" dirty="0">
                <a:solidFill>
                  <a:srgbClr val="00B050"/>
                </a:solidFill>
              </a:rPr>
            </a:br>
            <a:r>
              <a:rPr lang="it-IT" dirty="0" smtClean="0">
                <a:solidFill>
                  <a:srgbClr val="00B050"/>
                </a:solidFill>
              </a:rPr>
              <a:t/>
            </a:r>
            <a:br>
              <a:rPr lang="it-IT" dirty="0" smtClean="0">
                <a:solidFill>
                  <a:srgbClr val="00B050"/>
                </a:solidFill>
              </a:rPr>
            </a:br>
            <a:r>
              <a:rPr lang="it-IT" dirty="0">
                <a:solidFill>
                  <a:srgbClr val="00B050"/>
                </a:solidFill>
              </a:rPr>
              <a:t/>
            </a:r>
            <a:br>
              <a:rPr lang="it-IT" dirty="0">
                <a:solidFill>
                  <a:srgbClr val="00B050"/>
                </a:solidFill>
              </a:rPr>
            </a:br>
            <a:r>
              <a:rPr lang="it-IT" dirty="0" smtClean="0">
                <a:solidFill>
                  <a:srgbClr val="00B050"/>
                </a:solidFill>
              </a:rPr>
              <a:t/>
            </a:r>
            <a:br>
              <a:rPr lang="it-IT" dirty="0" smtClean="0">
                <a:solidFill>
                  <a:srgbClr val="00B050"/>
                </a:solidFill>
              </a:rPr>
            </a:br>
            <a:r>
              <a:rPr lang="it-IT" dirty="0" smtClean="0">
                <a:solidFill>
                  <a:srgbClr val="7030A0"/>
                </a:solidFill>
              </a:rPr>
              <a:t>Campi </a:t>
            </a:r>
            <a:r>
              <a:rPr lang="it-IT" dirty="0">
                <a:solidFill>
                  <a:srgbClr val="7030A0"/>
                </a:solidFill>
              </a:rPr>
              <a:t>di esperienza coinvolti</a:t>
            </a:r>
            <a:r>
              <a:rPr lang="it-IT" dirty="0">
                <a:solidFill>
                  <a:srgbClr val="00B050"/>
                </a:solidFill>
              </a:rPr>
              <a:t/>
            </a:r>
            <a:br>
              <a:rPr lang="it-IT" dirty="0">
                <a:solidFill>
                  <a:srgbClr val="00B050"/>
                </a:solidFill>
              </a:rPr>
            </a:br>
            <a:r>
              <a:rPr lang="it-IT" dirty="0" smtClean="0">
                <a:solidFill>
                  <a:srgbClr val="00B050"/>
                </a:solidFill>
              </a:rPr>
              <a:t/>
            </a:r>
            <a:br>
              <a:rPr lang="it-IT" dirty="0" smtClean="0">
                <a:solidFill>
                  <a:srgbClr val="00B050"/>
                </a:solidFill>
              </a:rPr>
            </a:br>
            <a:r>
              <a:rPr lang="it-IT" dirty="0">
                <a:solidFill>
                  <a:srgbClr val="00B050"/>
                </a:solidFill>
              </a:rPr>
              <a:t/>
            </a:r>
            <a:br>
              <a:rPr lang="it-IT" dirty="0">
                <a:solidFill>
                  <a:srgbClr val="00B050"/>
                </a:solidFill>
              </a:rPr>
            </a:br>
            <a:r>
              <a:rPr lang="it-IT" dirty="0" smtClean="0">
                <a:solidFill>
                  <a:srgbClr val="00B050"/>
                </a:solidFill>
              </a:rPr>
              <a:t/>
            </a:r>
            <a:br>
              <a:rPr lang="it-IT" dirty="0" smtClean="0">
                <a:solidFill>
                  <a:srgbClr val="00B050"/>
                </a:solidFill>
              </a:rPr>
            </a:br>
            <a:r>
              <a:rPr lang="it-IT" dirty="0">
                <a:solidFill>
                  <a:srgbClr val="00B050"/>
                </a:solidFill>
              </a:rPr>
              <a:t/>
            </a:r>
            <a:br>
              <a:rPr lang="it-IT" dirty="0">
                <a:solidFill>
                  <a:srgbClr val="00B050"/>
                </a:solidFill>
              </a:rPr>
            </a:br>
            <a:r>
              <a:rPr lang="it-IT" dirty="0" smtClean="0">
                <a:solidFill>
                  <a:srgbClr val="00B050"/>
                </a:solidFill>
              </a:rPr>
              <a:t/>
            </a:r>
            <a:br>
              <a:rPr lang="it-IT" dirty="0" smtClean="0">
                <a:solidFill>
                  <a:srgbClr val="00B050"/>
                </a:solidFill>
              </a:rPr>
            </a:br>
            <a:r>
              <a:rPr lang="it-IT" dirty="0">
                <a:solidFill>
                  <a:srgbClr val="00B050"/>
                </a:solidFill>
              </a:rPr>
              <a:t/>
            </a:r>
            <a:br>
              <a:rPr lang="it-IT" dirty="0">
                <a:solidFill>
                  <a:srgbClr val="00B050"/>
                </a:solidFill>
              </a:rPr>
            </a:br>
            <a:r>
              <a:rPr lang="it-IT" dirty="0" smtClean="0">
                <a:solidFill>
                  <a:srgbClr val="00B050"/>
                </a:solidFill>
              </a:rPr>
              <a:t/>
            </a:r>
            <a:br>
              <a:rPr lang="it-IT" dirty="0" smtClean="0">
                <a:solidFill>
                  <a:srgbClr val="00B050"/>
                </a:solidFill>
              </a:rPr>
            </a:br>
            <a:r>
              <a:rPr lang="it-IT" dirty="0">
                <a:solidFill>
                  <a:srgbClr val="00B050"/>
                </a:solidFill>
              </a:rPr>
              <a:t/>
            </a:r>
            <a:br>
              <a:rPr lang="it-IT" dirty="0">
                <a:solidFill>
                  <a:srgbClr val="00B050"/>
                </a:solidFill>
              </a:rPr>
            </a:br>
            <a:endParaRPr lang="it-IT" sz="4400" dirty="0">
              <a:solidFill>
                <a:srgbClr val="7030A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1628800"/>
            <a:ext cx="7931224" cy="3384376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rgbClr val="FF0000"/>
                </a:solidFill>
              </a:rPr>
              <a:t> </a:t>
            </a:r>
            <a:r>
              <a:rPr lang="it-IT" sz="3600" dirty="0" smtClean="0">
                <a:solidFill>
                  <a:srgbClr val="00B050"/>
                </a:solidFill>
              </a:rPr>
              <a:t>i </a:t>
            </a:r>
            <a:r>
              <a:rPr lang="it-IT" sz="3600" dirty="0">
                <a:solidFill>
                  <a:srgbClr val="00B050"/>
                </a:solidFill>
              </a:rPr>
              <a:t>discorsi e le  parole</a:t>
            </a:r>
          </a:p>
          <a:p>
            <a:pPr marL="457200" indent="-457200"/>
            <a:r>
              <a:rPr lang="it-IT" sz="3600" dirty="0">
                <a:solidFill>
                  <a:srgbClr val="00B050"/>
                </a:solidFill>
              </a:rPr>
              <a:t>Immagini, suoni e </a:t>
            </a:r>
            <a:r>
              <a:rPr lang="it-IT" sz="3600" dirty="0" smtClean="0">
                <a:solidFill>
                  <a:srgbClr val="00B050"/>
                </a:solidFill>
              </a:rPr>
              <a:t>colori</a:t>
            </a:r>
          </a:p>
          <a:p>
            <a:pPr marL="457200" indent="-457200"/>
            <a:r>
              <a:rPr lang="it-IT" sz="3600" dirty="0">
                <a:solidFill>
                  <a:srgbClr val="00B050"/>
                </a:solidFill>
              </a:rPr>
              <a:t>la conoscenza del mondo </a:t>
            </a:r>
          </a:p>
        </p:txBody>
      </p:sp>
    </p:spTree>
    <p:extLst>
      <p:ext uri="{BB962C8B-B14F-4D97-AF65-F5344CB8AC3E}">
        <p14:creationId xmlns:p14="http://schemas.microsoft.com/office/powerpoint/2010/main" val="22977160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rra">
  <a:themeElements>
    <a:clrScheme name="Ter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r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26</TotalTime>
  <Words>33</Words>
  <Application>Microsoft Office PowerPoint</Application>
  <PresentationFormat>Presentazione su schermo (4:3)</PresentationFormat>
  <Paragraphs>11</Paragraphs>
  <Slides>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Terra</vt:lpstr>
      <vt:lpstr> UNA COLLANA PER TE, MAMMA </vt:lpstr>
      <vt:lpstr>ASCOLTATE BAMBINI …..</vt:lpstr>
      <vt:lpstr>….Ora provaci tu</vt:lpstr>
      <vt:lpstr>         Campi di esperienza coinvolti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L’acquario</dc:title>
  <dc:creator>asm</dc:creator>
  <cp:lastModifiedBy>asm</cp:lastModifiedBy>
  <cp:revision>5</cp:revision>
  <dcterms:created xsi:type="dcterms:W3CDTF">2020-03-31T13:58:20Z</dcterms:created>
  <dcterms:modified xsi:type="dcterms:W3CDTF">2020-04-28T09:49:45Z</dcterms:modified>
</cp:coreProperties>
</file>