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0" r:id="rId3"/>
    <p:sldId id="261" r:id="rId4"/>
    <p:sldId id="257" r:id="rId5"/>
    <p:sldId id="258" r:id="rId6"/>
    <p:sldId id="259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86295-68CF-4402-B5D4-37EC689062DB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F410F-0AC5-4376-B858-F154206A05B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F410F-0AC5-4376-B858-F154206A05BC}" type="slidenum">
              <a:rPr lang="it-IT" smtClean="0"/>
              <a:pPr/>
              <a:t>1</a:t>
            </a:fld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DBA32-66D6-4DB8-8ED1-16C049597B90}" type="datetimeFigureOut">
              <a:rPr lang="it-IT" smtClean="0"/>
              <a:pPr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8937-8BD6-44C5-8D47-6130B32FAB6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772400" cy="1470025"/>
          </a:xfrm>
        </p:spPr>
        <p:txBody>
          <a:bodyPr/>
          <a:lstStyle/>
          <a:p>
            <a:r>
              <a:rPr lang="it-IT" dirty="0"/>
              <a:t>EVERYTHING WILL BE FINE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71604" y="3143248"/>
            <a:ext cx="6400800" cy="1971692"/>
          </a:xfrm>
        </p:spPr>
        <p:txBody>
          <a:bodyPr>
            <a:norm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ESTER IS …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85852" y="5072074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Bambini anni 5 sez. Q-R</a:t>
            </a:r>
          </a:p>
          <a:p>
            <a:endParaRPr lang="it-IT" b="1" dirty="0"/>
          </a:p>
          <a:p>
            <a:r>
              <a:rPr lang="it-IT" b="1" dirty="0"/>
              <a:t>Docente: </a:t>
            </a:r>
            <a:r>
              <a:rPr lang="it-IT" i="1" dirty="0"/>
              <a:t>Teresa  Calabria</a:t>
            </a:r>
          </a:p>
        </p:txBody>
      </p:sp>
    </p:spTree>
  </p:cSld>
  <p:clrMapOvr>
    <a:masterClrMapping/>
  </p:clrMapOvr>
  <p:transition spd="slow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EASTER VOCABULARY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sz="3600" b="1" i="1" u="sng" dirty="0" err="1"/>
              <a:t>Activity</a:t>
            </a:r>
            <a:r>
              <a:rPr lang="it-IT" sz="3600" b="1" i="1" u="sng" dirty="0"/>
              <a:t>  </a:t>
            </a:r>
          </a:p>
          <a:p>
            <a:pPr>
              <a:buNone/>
            </a:pPr>
            <a:r>
              <a:rPr lang="it-IT" dirty="0"/>
              <a:t> 	</a:t>
            </a:r>
          </a:p>
          <a:p>
            <a:pPr>
              <a:buNone/>
            </a:pPr>
            <a:r>
              <a:rPr lang="it-IT" dirty="0"/>
              <a:t>	Dopo l’ascolto i bambini ripeteranno le paroline precedentemente utilizzate dalla docente e attraverso il disegno riprodurranno il protagonista Bunny alla ricerca delle uova. </a:t>
            </a:r>
          </a:p>
        </p:txBody>
      </p:sp>
    </p:spTree>
  </p:cSld>
  <p:clrMapOvr>
    <a:masterClrMapping/>
  </p:clrMapOvr>
  <p:transition spd="slow">
    <p:pull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Bunny alla ricerca delle uova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it-IT" dirty="0"/>
              <a:t>	Bambini adesso vediamo quante uova ha trovato nel giardino.</a:t>
            </a:r>
          </a:p>
          <a:p>
            <a:pPr>
              <a:buNone/>
            </a:pPr>
            <a:endParaRPr lang="it-IT" sz="700" dirty="0"/>
          </a:p>
          <a:p>
            <a:pPr>
              <a:buNone/>
            </a:pPr>
            <a:r>
              <a:rPr lang="it-IT" b="1" i="1" dirty="0"/>
              <a:t>				</a:t>
            </a:r>
            <a:r>
              <a:rPr lang="it-IT" b="1" i="1" u="sng" dirty="0"/>
              <a:t>HOW MANY EGGS?</a:t>
            </a:r>
          </a:p>
          <a:p>
            <a:endParaRPr lang="it-IT" dirty="0"/>
          </a:p>
        </p:txBody>
      </p:sp>
      <p:pic>
        <p:nvPicPr>
          <p:cNvPr id="2050" name="Picture 2" descr="C:\Users\39391\Desktop\WhatsApp Image 2020-03-31 at 11.33.3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429000"/>
            <a:ext cx="5899544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ESTER CARD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it-IT" sz="3900" b="1" i="1" u="sng" dirty="0" err="1"/>
              <a:t>Activity</a:t>
            </a:r>
            <a:endParaRPr lang="it-IT" sz="3900" b="1" i="1" u="sng" dirty="0"/>
          </a:p>
          <a:p>
            <a:pPr algn="ctr">
              <a:buNone/>
            </a:pPr>
            <a:endParaRPr lang="it-IT" sz="3900" b="1" i="1" u="sng" dirty="0"/>
          </a:p>
          <a:p>
            <a:pPr>
              <a:buNone/>
            </a:pPr>
            <a:r>
              <a:rPr lang="it-IT" sz="2400" dirty="0"/>
              <a:t>  	Prepariamo il biglietto di pasqua. Dividiamo il foglio A4 a metà e disegniamo un uovo di Pasqua e lo decoriamo. All’interno scriviamo la poesia</a:t>
            </a:r>
          </a:p>
          <a:p>
            <a:pPr>
              <a:buNone/>
            </a:pPr>
            <a:endParaRPr lang="it-IT" sz="2400" b="1" i="1" dirty="0"/>
          </a:p>
          <a:p>
            <a:pPr algn="ctr">
              <a:buNone/>
            </a:pPr>
            <a:r>
              <a:rPr lang="it-IT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 ESTER </a:t>
            </a:r>
            <a:endParaRPr lang="it-IT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dirty="0"/>
          </a:p>
          <a:p>
            <a:r>
              <a:rPr lang="it-IT" sz="2600" dirty="0"/>
              <a:t>Ester </a:t>
            </a:r>
            <a:r>
              <a:rPr lang="it-IT" sz="2600" dirty="0" err="1"/>
              <a:t>is</a:t>
            </a:r>
            <a:r>
              <a:rPr lang="it-IT" sz="2600" dirty="0"/>
              <a:t> love			Pasqua  è amore</a:t>
            </a:r>
          </a:p>
          <a:p>
            <a:r>
              <a:rPr lang="it-IT" sz="2600" dirty="0"/>
              <a:t>Ester </a:t>
            </a:r>
            <a:r>
              <a:rPr lang="it-IT" sz="2600" dirty="0" err="1"/>
              <a:t>is</a:t>
            </a:r>
            <a:r>
              <a:rPr lang="it-IT" sz="2600" dirty="0"/>
              <a:t> </a:t>
            </a:r>
            <a:r>
              <a:rPr lang="it-IT" sz="2600" dirty="0" err="1"/>
              <a:t>peace</a:t>
            </a:r>
            <a:r>
              <a:rPr lang="it-IT" sz="2600" dirty="0"/>
              <a:t>		Pasqua è  pace</a:t>
            </a:r>
          </a:p>
          <a:p>
            <a:r>
              <a:rPr lang="it-IT" sz="2600" dirty="0"/>
              <a:t>Happy Ester </a:t>
            </a:r>
            <a:r>
              <a:rPr lang="it-IT" sz="2600" dirty="0" err="1"/>
              <a:t>Mum</a:t>
            </a:r>
            <a:r>
              <a:rPr lang="it-IT" sz="2600" dirty="0"/>
              <a:t>		Buona Pasqua Mamma</a:t>
            </a:r>
          </a:p>
          <a:p>
            <a:r>
              <a:rPr lang="it-IT" sz="2600" dirty="0"/>
              <a:t>Happy Ester </a:t>
            </a:r>
            <a:r>
              <a:rPr lang="it-IT" sz="2600" dirty="0" err="1"/>
              <a:t>Dad</a:t>
            </a:r>
            <a:r>
              <a:rPr lang="it-IT" sz="2600" dirty="0"/>
              <a:t> 		Buona Pasqua  Papà</a:t>
            </a:r>
          </a:p>
          <a:p>
            <a:pPr>
              <a:buNone/>
            </a:pPr>
            <a:r>
              <a:rPr lang="it-IT" dirty="0"/>
              <a:t> 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16" y="4286256"/>
            <a:ext cx="1285884" cy="1285884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139</Words>
  <Application>Microsoft Office PowerPoint</Application>
  <PresentationFormat>Presentazione su schermo (4:3)</PresentationFormat>
  <Paragraphs>26</Paragraphs>
  <Slides>6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Baskerville Old Face</vt:lpstr>
      <vt:lpstr>Calibri</vt:lpstr>
      <vt:lpstr>Tema di Office</vt:lpstr>
      <vt:lpstr>EVERYTHING WILL BE FINE</vt:lpstr>
      <vt:lpstr>Presentazione standard di PowerPoint</vt:lpstr>
      <vt:lpstr>Presentazione standard di PowerPoint</vt:lpstr>
      <vt:lpstr>EASTER VOCABULARY</vt:lpstr>
      <vt:lpstr>Bunny alla ricerca delle uova</vt:lpstr>
      <vt:lpstr>ESTER CARD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WILL BE FINE</dc:title>
  <dc:creator>TERESA CALABRIA</dc:creator>
  <cp:lastModifiedBy>TERESA CALABRIA</cp:lastModifiedBy>
  <cp:revision>20</cp:revision>
  <dcterms:created xsi:type="dcterms:W3CDTF">2020-03-30T15:49:46Z</dcterms:created>
  <dcterms:modified xsi:type="dcterms:W3CDTF">2020-04-02T16:43:00Z</dcterms:modified>
</cp:coreProperties>
</file>