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F952-B07E-4C50-99F4-26A69CF4B1AA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EA34-507B-4999-BC91-35852B97F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7973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F952-B07E-4C50-99F4-26A69CF4B1AA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EA34-507B-4999-BC91-35852B97F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80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F952-B07E-4C50-99F4-26A69CF4B1AA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EA34-507B-4999-BC91-35852B97F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485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F952-B07E-4C50-99F4-26A69CF4B1AA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EA34-507B-4999-BC91-35852B97F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2348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F952-B07E-4C50-99F4-26A69CF4B1AA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EA34-507B-4999-BC91-35852B97F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9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F952-B07E-4C50-99F4-26A69CF4B1AA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EA34-507B-4999-BC91-35852B97F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0991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F952-B07E-4C50-99F4-26A69CF4B1AA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EA34-507B-4999-BC91-35852B97F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083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F952-B07E-4C50-99F4-26A69CF4B1AA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EA34-507B-4999-BC91-35852B97F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284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F952-B07E-4C50-99F4-26A69CF4B1AA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EA34-507B-4999-BC91-35852B97F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321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F952-B07E-4C50-99F4-26A69CF4B1AA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EA34-507B-4999-BC91-35852B97F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091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F952-B07E-4C50-99F4-26A69CF4B1AA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EA34-507B-4999-BC91-35852B97F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34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3F952-B07E-4C50-99F4-26A69CF4B1AA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DEA34-507B-4999-BC91-35852B97F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832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72790" y="3926730"/>
            <a:ext cx="4572000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MESSAGGI – FORME E MEDIA</a:t>
            </a:r>
          </a:p>
          <a:p>
            <a:r>
              <a:rPr lang="it-IT" dirty="0" smtClean="0"/>
              <a:t>Capacità di costruire un oggetto mediante </a:t>
            </a:r>
            <a:r>
              <a:rPr lang="it-IT" dirty="0" err="1" smtClean="0"/>
              <a:t>attivita</a:t>
            </a:r>
            <a:r>
              <a:rPr lang="it-IT" dirty="0" smtClean="0"/>
              <a:t> manuale usando creativamente materiale a disposizione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2732049" y="591015"/>
            <a:ext cx="5307980" cy="20741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DOCENTE ESPOSITO CARMELINA INFANZIA CAPOLUOGO</a:t>
            </a:r>
          </a:p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SEZ. </a:t>
            </a:r>
            <a:r>
              <a:rPr lang="it-IT" sz="2400" dirty="0" smtClean="0">
                <a:solidFill>
                  <a:schemeClr val="tx1"/>
                </a:solidFill>
              </a:rPr>
              <a:t>D ANNI  4</a:t>
            </a:r>
            <a:endParaRPr lang="it-IT" sz="2400" dirty="0">
              <a:solidFill>
                <a:schemeClr val="tx1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334" y="3070577"/>
            <a:ext cx="4397022" cy="351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432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78" y="850196"/>
            <a:ext cx="3809524" cy="285714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209" y="811739"/>
            <a:ext cx="4719445" cy="28956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380941" y="1138128"/>
            <a:ext cx="2453268" cy="73904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LABORATORIO : 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CONIGLIETTO CON CALZINI SPAIATI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86307" y="4535133"/>
            <a:ext cx="11067347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 </a:t>
            </a:r>
            <a:r>
              <a:rPr lang="it-IT" sz="1200" dirty="0" smtClean="0"/>
              <a:t>Ciao bambini, in casa in un cassetto ci </a:t>
            </a:r>
            <a:r>
              <a:rPr lang="it-IT" sz="1200" dirty="0" err="1" smtClean="0"/>
              <a:t>sara’</a:t>
            </a:r>
            <a:r>
              <a:rPr lang="it-IT" sz="1200" dirty="0" smtClean="0"/>
              <a:t> sicuramente qualche calzino spaiato. Bene, è venuto il momento di tirarli fuori e dar loro nuova vita facendoli diventare dei coloratissimi coniglietti con cui giocare. Come procediamo? </a:t>
            </a:r>
          </a:p>
          <a:p>
            <a:pPr marL="342900" indent="-342900">
              <a:buAutoNum type="arabicParenR"/>
            </a:pPr>
            <a:r>
              <a:rPr lang="it-IT" sz="1200" dirty="0" smtClean="0"/>
              <a:t>bisogna riempire il proprio calzino con il sale o il riso , mettete il calzino appoggiato in un bicchiere vi renderà l’ operazione più facile come abbiamo fatto con il pupazzo di neve vi ricordate?</a:t>
            </a:r>
          </a:p>
          <a:p>
            <a:pPr marL="342900" indent="-342900">
              <a:buAutoNum type="arabicParenR"/>
            </a:pPr>
            <a:r>
              <a:rPr lang="it-IT" sz="1200" dirty="0" smtClean="0"/>
              <a:t>chiudiamo il calzino con un filo o spago. </a:t>
            </a:r>
          </a:p>
          <a:p>
            <a:r>
              <a:rPr lang="it-IT" sz="1200" dirty="0"/>
              <a:t> </a:t>
            </a:r>
            <a:r>
              <a:rPr lang="it-IT" sz="1200" dirty="0" smtClean="0"/>
              <a:t>3)    recuperiamo un altro pezzetto di filo che ci servirà per stringerlo intorno al calzino più o meno alla sua metà per dar vita alla testa del nostro     coniglio. </a:t>
            </a:r>
          </a:p>
          <a:p>
            <a:pPr marL="342900" indent="-342900">
              <a:buAutoNum type="arabicParenR" startAt="4"/>
            </a:pPr>
            <a:r>
              <a:rPr lang="it-IT" sz="1200" dirty="0" smtClean="0"/>
              <a:t>Ritagliamo l’estremità del calzino cercando di sagomare, arrotondare soltanto le punte e abbiamo le orecchie (in questo passaggio fatevi aiutare dai genitori) </a:t>
            </a:r>
            <a:r>
              <a:rPr lang="it-IT" sz="1200" dirty="0"/>
              <a:t>il coniglio </a:t>
            </a:r>
            <a:r>
              <a:rPr lang="it-IT" sz="1200" dirty="0" err="1"/>
              <a:t>e’</a:t>
            </a:r>
            <a:r>
              <a:rPr lang="it-IT" sz="1200" dirty="0"/>
              <a:t> quasi </a:t>
            </a:r>
            <a:r>
              <a:rPr lang="it-IT" sz="1200" dirty="0" smtClean="0"/>
              <a:t>pronto, basterà tracciare con i pennarelli indelebili: occhi, naso, bocca. Poi se avete altro materiale tipo </a:t>
            </a:r>
            <a:r>
              <a:rPr lang="it-IT" sz="1200" dirty="0"/>
              <a:t>un </a:t>
            </a:r>
            <a:r>
              <a:rPr lang="it-IT" sz="1200" dirty="0" smtClean="0"/>
              <a:t>nastrino può diventare una collana  o un bel fiocco, </a:t>
            </a:r>
            <a:r>
              <a:rPr lang="it-IT" sz="1200" dirty="0"/>
              <a:t>perline </a:t>
            </a:r>
            <a:r>
              <a:rPr lang="it-IT" sz="1200" dirty="0" smtClean="0"/>
              <a:t>ecc. sta a voi «vestirlo» con fantasia.</a:t>
            </a:r>
          </a:p>
          <a:p>
            <a:r>
              <a:rPr lang="it-IT" sz="1200" dirty="0" smtClean="0"/>
              <a:t> Una volta finito il lavoro potete giocarci inventando tante storie piene di buffi coniglietti, carote, prati fioriti. Ciao e…..buon divertimento.</a:t>
            </a:r>
          </a:p>
          <a:p>
            <a:r>
              <a:rPr lang="it-IT" sz="1200" dirty="0" smtClean="0"/>
              <a:t>Auguro a tutti BUONA PASQUA BACI </a:t>
            </a:r>
            <a:r>
              <a:rPr lang="it-IT" sz="1200" dirty="0" err="1" smtClean="0"/>
              <a:t>BACI</a:t>
            </a:r>
            <a:r>
              <a:rPr lang="it-IT" sz="1200" dirty="0" smtClean="0"/>
              <a:t> E ABBRACCI</a:t>
            </a:r>
            <a:endParaRPr lang="it-IT" sz="1200" dirty="0"/>
          </a:p>
        </p:txBody>
      </p:sp>
      <p:sp>
        <p:nvSpPr>
          <p:cNvPr id="9" name="Rettangolo 8"/>
          <p:cNvSpPr/>
          <p:nvPr/>
        </p:nvSpPr>
        <p:spPr>
          <a:xfrm>
            <a:off x="4495620" y="1994964"/>
            <a:ext cx="2223911" cy="12622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Materiale: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 calzini spaiati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nastrini, spago o filo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Riso o sale doppio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Colori indelebili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3" name="Mia registrazione 1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195565" y="349281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39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873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98485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281</Words>
  <Application>Microsoft Office PowerPoint</Application>
  <PresentationFormat>Widescreen</PresentationFormat>
  <Paragraphs>18</Paragraphs>
  <Slides>2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io</dc:creator>
  <cp:lastModifiedBy>io</cp:lastModifiedBy>
  <cp:revision>9</cp:revision>
  <dcterms:created xsi:type="dcterms:W3CDTF">2020-03-30T19:38:36Z</dcterms:created>
  <dcterms:modified xsi:type="dcterms:W3CDTF">2020-04-03T06:24:08Z</dcterms:modified>
</cp:coreProperties>
</file>