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9" r:id="rId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42D8-47B3-4670-9FFD-82B4094514DE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509D-F71E-41CD-AE87-E5BD23920EEE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42D8-47B3-4670-9FFD-82B4094514DE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509D-F71E-41CD-AE87-E5BD23920E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42D8-47B3-4670-9FFD-82B4094514DE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509D-F71E-41CD-AE87-E5BD23920E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42D8-47B3-4670-9FFD-82B4094514DE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509D-F71E-41CD-AE87-E5BD23920EE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42D8-47B3-4670-9FFD-82B4094514DE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509D-F71E-41CD-AE87-E5BD23920E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42D8-47B3-4670-9FFD-82B4094514DE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509D-F71E-41CD-AE87-E5BD23920EE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42D8-47B3-4670-9FFD-82B4094514DE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509D-F71E-41CD-AE87-E5BD23920EEE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42D8-47B3-4670-9FFD-82B4094514DE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509D-F71E-41CD-AE87-E5BD23920E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42D8-47B3-4670-9FFD-82B4094514DE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509D-F71E-41CD-AE87-E5BD23920E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42D8-47B3-4670-9FFD-82B4094514DE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509D-F71E-41CD-AE87-E5BD23920EE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942D8-47B3-4670-9FFD-82B4094514DE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509D-F71E-41CD-AE87-E5BD23920EEE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D942D8-47B3-4670-9FFD-82B4094514DE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84509D-F71E-41CD-AE87-E5BD23920EEE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GIUSEPPINA ESPOSITO </a:t>
            </a:r>
          </a:p>
          <a:p>
            <a:r>
              <a:rPr lang="it-IT" dirty="0" smtClean="0"/>
              <a:t>SEZ M PLESSO SICILIANO 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BUONA PASQUA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61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VID-20200406-WA0013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175" y="731838"/>
            <a:ext cx="6138863" cy="3475037"/>
          </a:xfrm>
        </p:spPr>
      </p:pic>
    </p:spTree>
    <p:extLst>
      <p:ext uri="{BB962C8B-B14F-4D97-AF65-F5344CB8AC3E}">
        <p14:creationId xmlns:p14="http://schemas.microsoft.com/office/powerpoint/2010/main" val="289393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VIDEO-2020-04-06-13-01-03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175" y="731838"/>
            <a:ext cx="6138863" cy="3475037"/>
          </a:xfrm>
        </p:spPr>
      </p:pic>
    </p:spTree>
    <p:extLst>
      <p:ext uri="{BB962C8B-B14F-4D97-AF65-F5344CB8AC3E}">
        <p14:creationId xmlns:p14="http://schemas.microsoft.com/office/powerpoint/2010/main" val="142957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</TotalTime>
  <Words>8</Words>
  <Application>Microsoft Office PowerPoint</Application>
  <PresentationFormat>Presentazione su schermo (4:3)</PresentationFormat>
  <Paragraphs>3</Paragraphs>
  <Slides>3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4" baseType="lpstr">
      <vt:lpstr>Elica</vt:lpstr>
      <vt:lpstr>BUONA PASQUA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BUONA PASQUA</dc:title>
  <dc:creator>asm</dc:creator>
  <cp:lastModifiedBy>asm</cp:lastModifiedBy>
  <cp:revision>2</cp:revision>
  <dcterms:created xsi:type="dcterms:W3CDTF">2020-04-08T22:24:20Z</dcterms:created>
  <dcterms:modified xsi:type="dcterms:W3CDTF">2020-04-14T15:56:14Z</dcterms:modified>
</cp:coreProperties>
</file>