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2" r:id="rId4"/>
    <p:sldId id="260" r:id="rId5"/>
    <p:sldId id="257" r:id="rId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68990-DF48-4ADA-9B49-2269EE05FE5C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F7E50-D937-4EC5-93BD-020309C7AD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0377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68990-DF48-4ADA-9B49-2269EE05FE5C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F7E50-D937-4EC5-93BD-020309C7AD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1756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68990-DF48-4ADA-9B49-2269EE05FE5C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F7E50-D937-4EC5-93BD-020309C7AD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7156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68990-DF48-4ADA-9B49-2269EE05FE5C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F7E50-D937-4EC5-93BD-020309C7AD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0398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68990-DF48-4ADA-9B49-2269EE05FE5C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F7E50-D937-4EC5-93BD-020309C7AD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8431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68990-DF48-4ADA-9B49-2269EE05FE5C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F7E50-D937-4EC5-93BD-020309C7AD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9458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68990-DF48-4ADA-9B49-2269EE05FE5C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F7E50-D937-4EC5-93BD-020309C7AD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4527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68990-DF48-4ADA-9B49-2269EE05FE5C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F7E50-D937-4EC5-93BD-020309C7AD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6316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68990-DF48-4ADA-9B49-2269EE05FE5C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F7E50-D937-4EC5-93BD-020309C7AD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389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68990-DF48-4ADA-9B49-2269EE05FE5C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F7E50-D937-4EC5-93BD-020309C7AD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7467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68990-DF48-4ADA-9B49-2269EE05FE5C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F7E50-D937-4EC5-93BD-020309C7AD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767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68990-DF48-4ADA-9B49-2269EE05FE5C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F7E50-D937-4EC5-93BD-020309C7AD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1646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99" y="993736"/>
            <a:ext cx="8424936" cy="5603616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79512" y="306268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</a:t>
            </a:r>
            <a:r>
              <a:rPr lang="it-IT" sz="4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L’ALBERO       ALFABETO </a:t>
            </a:r>
            <a:endParaRPr lang="it-IT" sz="4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5940152" y="5949280"/>
            <a:ext cx="29010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         INS  </a:t>
            </a:r>
            <a:r>
              <a:rPr lang="it-IT" dirty="0">
                <a:solidFill>
                  <a:srgbClr val="C00000"/>
                </a:solidFill>
              </a:rPr>
              <a:t>PAOLA DE FALCO </a:t>
            </a:r>
          </a:p>
          <a:p>
            <a:r>
              <a:rPr lang="it-IT" dirty="0" smtClean="0">
                <a:solidFill>
                  <a:srgbClr val="C00000"/>
                </a:solidFill>
              </a:rPr>
              <a:t>      Sez</a:t>
            </a:r>
            <a:r>
              <a:rPr lang="it-IT" dirty="0">
                <a:solidFill>
                  <a:srgbClr val="C00000"/>
                </a:solidFill>
              </a:rPr>
              <a:t>.  F PLESSO SICILIANO </a:t>
            </a:r>
          </a:p>
        </p:txBody>
      </p:sp>
    </p:spTree>
    <p:extLst>
      <p:ext uri="{BB962C8B-B14F-4D97-AF65-F5344CB8AC3E}">
        <p14:creationId xmlns:p14="http://schemas.microsoft.com/office/powerpoint/2010/main" val="3073542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286000" y="158234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 smtClean="0">
                <a:latin typeface="Comic Sans MS" pitchFamily="66" charset="0"/>
              </a:rPr>
              <a:t> </a:t>
            </a:r>
            <a:endParaRPr lang="it-IT" dirty="0">
              <a:latin typeface="Comic Sans MS" pitchFamily="66" charset="0"/>
            </a:endParaRPr>
          </a:p>
          <a:p>
            <a:r>
              <a:rPr lang="it-IT" dirty="0">
                <a:latin typeface="Comic Sans MS" pitchFamily="66" charset="0"/>
              </a:rPr>
              <a:t> 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63651"/>
            <a:ext cx="8568952" cy="4785627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395536" y="332656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latin typeface="Comic Sans MS" pitchFamily="66" charset="0"/>
              </a:rPr>
              <a:t>ciao bambini guardate attentamente il video e  ascoltate la storia </a:t>
            </a:r>
            <a:r>
              <a:rPr lang="it-IT" sz="2400" i="1" dirty="0" smtClean="0">
                <a:latin typeface="Comic Sans MS" pitchFamily="66" charset="0"/>
              </a:rPr>
              <a:t>dell’</a:t>
            </a:r>
            <a:r>
              <a:rPr lang="it-IT" sz="2400" i="1" u="sng" dirty="0">
                <a:latin typeface="Comic Sans MS" pitchFamily="66" charset="0"/>
              </a:rPr>
              <a:t>A</a:t>
            </a:r>
            <a:r>
              <a:rPr lang="it-IT" sz="2400" i="1" u="sng" dirty="0" smtClean="0">
                <a:latin typeface="Comic Sans MS" pitchFamily="66" charset="0"/>
              </a:rPr>
              <a:t>lbero </a:t>
            </a:r>
            <a:r>
              <a:rPr lang="it-IT" sz="2400" i="1" u="sng" dirty="0">
                <a:latin typeface="Comic Sans MS" pitchFamily="66" charset="0"/>
              </a:rPr>
              <a:t>A</a:t>
            </a:r>
            <a:r>
              <a:rPr lang="it-IT" sz="2400" i="1" u="sng" dirty="0" smtClean="0">
                <a:latin typeface="Comic Sans MS" pitchFamily="66" charset="0"/>
              </a:rPr>
              <a:t>lfabeto</a:t>
            </a:r>
            <a:r>
              <a:rPr lang="it-IT" sz="2400" dirty="0" smtClean="0">
                <a:latin typeface="Comic Sans MS" pitchFamily="66" charset="0"/>
              </a:rPr>
              <a:t>  </a:t>
            </a:r>
            <a:r>
              <a:rPr lang="it-IT" sz="2400" dirty="0">
                <a:latin typeface="Comic Sans MS" pitchFamily="66" charset="0"/>
              </a:rPr>
              <a:t>che  vi racconto </a:t>
            </a:r>
            <a:r>
              <a:rPr lang="it-IT" dirty="0">
                <a:latin typeface="Comic Sans MS" pitchFamily="66" charset="0"/>
              </a:rPr>
              <a:t>. </a:t>
            </a:r>
          </a:p>
        </p:txBody>
      </p:sp>
      <p:sp>
        <p:nvSpPr>
          <p:cNvPr id="5" name="Rettangolo 4"/>
          <p:cNvSpPr/>
          <p:nvPr/>
        </p:nvSpPr>
        <p:spPr>
          <a:xfrm>
            <a:off x="1187624" y="5949280"/>
            <a:ext cx="4248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latin typeface="Comic Sans MS" pitchFamily="66" charset="0"/>
              </a:rPr>
              <a:t>……E osservate bene le immagini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94789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00B050"/>
                </a:solidFill>
              </a:rPr>
              <a:t>L’ALBERO ALFABETO </a:t>
            </a:r>
            <a:endParaRPr lang="it-IT" dirty="0">
              <a:solidFill>
                <a:srgbClr val="00B050"/>
              </a:solidFill>
            </a:endParaRPr>
          </a:p>
        </p:txBody>
      </p:sp>
      <p:pic>
        <p:nvPicPr>
          <p:cNvPr id="4" name="VID-20200421-WA0048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</p:spTree>
    <p:extLst>
      <p:ext uri="{BB962C8B-B14F-4D97-AF65-F5344CB8AC3E}">
        <p14:creationId xmlns:p14="http://schemas.microsoft.com/office/powerpoint/2010/main" val="191229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1714202"/>
          </a:xfrm>
        </p:spPr>
        <p:txBody>
          <a:bodyPr>
            <a:normAutofit fontScale="90000"/>
          </a:bodyPr>
          <a:lstStyle/>
          <a:p>
            <a:r>
              <a:rPr lang="it-IT" sz="4000" dirty="0" smtClean="0">
                <a:latin typeface="Comic Sans MS" pitchFamily="66" charset="0"/>
              </a:rPr>
              <a:t/>
            </a:r>
            <a:br>
              <a:rPr lang="it-IT" sz="4000" dirty="0" smtClean="0">
                <a:latin typeface="Comic Sans MS" pitchFamily="66" charset="0"/>
              </a:rPr>
            </a:br>
            <a:r>
              <a:rPr lang="it-IT" sz="4000" dirty="0" smtClean="0">
                <a:latin typeface="Comic Sans MS" pitchFamily="66" charset="0"/>
              </a:rPr>
              <a:t> </a:t>
            </a:r>
            <a:r>
              <a:rPr lang="it-IT" sz="3100" dirty="0">
                <a:latin typeface="Comic Sans MS" pitchFamily="66" charset="0"/>
              </a:rPr>
              <a:t>V</a:t>
            </a:r>
            <a:r>
              <a:rPr lang="it-IT" sz="3100" dirty="0" smtClean="0">
                <a:latin typeface="Comic Sans MS" pitchFamily="66" charset="0"/>
              </a:rPr>
              <a:t>i è piaciuta la storia? </a:t>
            </a:r>
            <a:r>
              <a:rPr lang="it-IT" sz="3100" dirty="0">
                <a:latin typeface="Comic Sans MS" pitchFamily="66" charset="0"/>
              </a:rPr>
              <a:t> </a:t>
            </a:r>
            <a:r>
              <a:rPr lang="it-IT" sz="3100" dirty="0" smtClean="0">
                <a:latin typeface="Comic Sans MS" pitchFamily="66" charset="0"/>
              </a:rPr>
              <a:t>Ora  disegnate anche voi un bell’ albero alfabeto con tutte le lettere dell’alfabeto sulle sue foglie.</a:t>
            </a:r>
            <a:r>
              <a:rPr lang="it-IT" sz="3600" dirty="0" smtClean="0">
                <a:latin typeface="Comic Sans MS" pitchFamily="66" charset="0"/>
              </a:rPr>
              <a:t/>
            </a:r>
            <a:br>
              <a:rPr lang="it-IT" sz="3600" dirty="0" smtClean="0">
                <a:latin typeface="Comic Sans MS" pitchFamily="66" charset="0"/>
              </a:rPr>
            </a:br>
            <a:endParaRPr lang="it-IT" sz="3600" dirty="0">
              <a:latin typeface="Comic Sans MS" pitchFamily="66" charset="0"/>
            </a:endParaRP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76337"/>
            <a:ext cx="4038600" cy="3300935"/>
          </a:xfrm>
          <a:prstGeom prst="rect">
            <a:avLst/>
          </a:prstGeo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60060"/>
            <a:ext cx="4038600" cy="317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50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26" y="358487"/>
            <a:ext cx="8746495" cy="5797256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17993" y="692696"/>
            <a:ext cx="35283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 smtClean="0">
                <a:solidFill>
                  <a:srgbClr val="7030A0"/>
                </a:solidFill>
              </a:rPr>
              <a:t>I </a:t>
            </a:r>
            <a:r>
              <a:rPr lang="it-IT" sz="2800" dirty="0">
                <a:solidFill>
                  <a:srgbClr val="7030A0"/>
                </a:solidFill>
              </a:rPr>
              <a:t>campo di esperienza prevalentemente coinvolti sono: </a:t>
            </a:r>
            <a:br>
              <a:rPr lang="it-IT" sz="2800" dirty="0">
                <a:solidFill>
                  <a:srgbClr val="7030A0"/>
                </a:solidFill>
              </a:rPr>
            </a:br>
            <a:endParaRPr lang="it-IT" sz="2800" dirty="0">
              <a:solidFill>
                <a:srgbClr val="7030A0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79512" y="4296871"/>
            <a:ext cx="25202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solidFill>
                  <a:srgbClr val="00B050"/>
                </a:solidFill>
              </a:rPr>
              <a:t>I discorsi e le  parole</a:t>
            </a:r>
          </a:p>
          <a:p>
            <a:pPr algn="ctr"/>
            <a:r>
              <a:rPr lang="it-IT" sz="2000" dirty="0">
                <a:solidFill>
                  <a:srgbClr val="00B050"/>
                </a:solidFill>
              </a:rPr>
              <a:t>Immagini, suoni e colori</a:t>
            </a:r>
          </a:p>
        </p:txBody>
      </p:sp>
    </p:spTree>
    <p:extLst>
      <p:ext uri="{BB962C8B-B14F-4D97-AF65-F5344CB8AC3E}">
        <p14:creationId xmlns:p14="http://schemas.microsoft.com/office/powerpoint/2010/main" val="350834172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57</Words>
  <Application>Microsoft Office PowerPoint</Application>
  <PresentationFormat>Presentazione su schermo (4:3)</PresentationFormat>
  <Paragraphs>13</Paragraphs>
  <Slides>5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6" baseType="lpstr">
      <vt:lpstr>Tema di Office</vt:lpstr>
      <vt:lpstr>Presentazione standard di PowerPoint</vt:lpstr>
      <vt:lpstr>Presentazione standard di PowerPoint</vt:lpstr>
      <vt:lpstr>L’ALBERO ALFABETO </vt:lpstr>
      <vt:lpstr>  Vi è piaciuta la storia?  Ora  disegnate anche voi un bell’ albero alfabeto con tutte le lettere dell’alfabeto sulle sue foglie. 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asm</dc:creator>
  <cp:lastModifiedBy>asm</cp:lastModifiedBy>
  <cp:revision>18</cp:revision>
  <dcterms:created xsi:type="dcterms:W3CDTF">2020-04-20T13:55:16Z</dcterms:created>
  <dcterms:modified xsi:type="dcterms:W3CDTF">2020-04-21T14:53:56Z</dcterms:modified>
</cp:coreProperties>
</file>