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37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75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15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39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43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45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52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31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8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46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6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8990-DF48-4ADA-9B49-2269EE05FE5C}" type="datetimeFigureOut">
              <a:rPr lang="it-IT" smtClean="0"/>
              <a:t>24/04/2020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F7E50-D937-4EC5-93BD-020309C7AD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64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79512" y="30626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L’ALBERO DELLA PAROLE </a:t>
            </a:r>
            <a:endParaRPr lang="it-IT" sz="4800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62" y="1113471"/>
            <a:ext cx="8784976" cy="5460087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251520" y="5691157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rgbClr val="FFFF00"/>
                </a:solidFill>
                <a:latin typeface="Algerian" pitchFamily="82" charset="0"/>
              </a:rPr>
              <a:t>INS  PAOLA DE FALCO </a:t>
            </a:r>
          </a:p>
          <a:p>
            <a:r>
              <a:rPr lang="it-IT" sz="2000" dirty="0">
                <a:solidFill>
                  <a:srgbClr val="FFFF00"/>
                </a:solidFill>
                <a:latin typeface="Algerian" pitchFamily="82" charset="0"/>
              </a:rPr>
              <a:t>Sez.  F </a:t>
            </a:r>
            <a:r>
              <a:rPr lang="it-IT" sz="2000" dirty="0" smtClean="0">
                <a:solidFill>
                  <a:srgbClr val="FFFF00"/>
                </a:solidFill>
                <a:latin typeface="Algerian" pitchFamily="82" charset="0"/>
              </a:rPr>
              <a:t> PLESSO </a:t>
            </a:r>
            <a:r>
              <a:rPr lang="it-IT" sz="2000" dirty="0">
                <a:solidFill>
                  <a:srgbClr val="FFFF00"/>
                </a:solidFill>
                <a:latin typeface="Algerian" pitchFamily="82" charset="0"/>
              </a:rPr>
              <a:t>SICILIANO </a:t>
            </a:r>
          </a:p>
        </p:txBody>
      </p:sp>
    </p:spTree>
    <p:extLst>
      <p:ext uri="{BB962C8B-B14F-4D97-AF65-F5344CB8AC3E}">
        <p14:creationId xmlns:p14="http://schemas.microsoft.com/office/powerpoint/2010/main" val="307354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15823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 </a:t>
            </a:r>
            <a:endParaRPr lang="it-IT" dirty="0">
              <a:latin typeface="Comic Sans MS" pitchFamily="66" charset="0"/>
            </a:endParaRPr>
          </a:p>
          <a:p>
            <a:r>
              <a:rPr lang="it-IT" dirty="0">
                <a:latin typeface="Comic Sans MS" pitchFamily="66" charset="0"/>
              </a:rPr>
              <a:t> 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37" y="1835598"/>
            <a:ext cx="8712968" cy="468052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395536" y="33265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ciao </a:t>
            </a:r>
            <a:r>
              <a:rPr lang="it-IT" sz="2400" dirty="0" smtClean="0">
                <a:latin typeface="Comic Sans MS" pitchFamily="66" charset="0"/>
              </a:rPr>
              <a:t>bambini avete disegnato l’albero alfabeto con tutte le letterine.… ora seguite il consiglio dell’insetto delle parole: uniamo le lettere, così insieme sono più forti, e formiamo tante parole. </a:t>
            </a:r>
            <a:r>
              <a:rPr lang="it-IT" dirty="0" smtClean="0">
                <a:latin typeface="Comic Sans MS" pitchFamily="66" charset="0"/>
              </a:rPr>
              <a:t>VEDETE IL VIDEO  E ASCOLTATE LA MAESTRA </a:t>
            </a:r>
            <a:endParaRPr lang="it-IT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78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872208"/>
          </a:xfrm>
        </p:spPr>
        <p:txBody>
          <a:bodyPr>
            <a:no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/>
            </a:r>
            <a:br>
              <a:rPr lang="it-IT" sz="2000" dirty="0" smtClean="0">
                <a:latin typeface="Comic Sans MS" pitchFamily="66" charset="0"/>
              </a:rPr>
            </a:br>
            <a:r>
              <a:rPr lang="it-IT" sz="2000" dirty="0" smtClean="0">
                <a:latin typeface="Comic Sans MS" pitchFamily="66" charset="0"/>
              </a:rPr>
              <a:t>QUINDI POTETE DIVERTIRVI A RITAGLIARE DELLE LETTERE DA RIVISTE O  VOLANTINI PUBBLICITARI   PER POI METTERLE INSIEME E FORMARE DELLE PAROLE </a:t>
            </a:r>
            <a:br>
              <a:rPr lang="it-IT" sz="2000" dirty="0" smtClean="0">
                <a:latin typeface="Comic Sans MS" pitchFamily="66" charset="0"/>
              </a:rPr>
            </a:br>
            <a:r>
              <a:rPr lang="it-IT" sz="2000" dirty="0" smtClean="0">
                <a:latin typeface="Comic Sans MS" pitchFamily="66" charset="0"/>
              </a:rPr>
              <a:t>OPPURE  PENSATE  A DELLE PAROLE IMPORTANTI PER VOI E SCRIVETELE  SU UN FOGLIO O  SUL  QUADERNO</a:t>
            </a:r>
            <a:r>
              <a:rPr lang="it-IT" sz="2400" dirty="0" smtClean="0">
                <a:latin typeface="Comic Sans MS" pitchFamily="66" charset="0"/>
              </a:rPr>
              <a:t>. </a:t>
            </a:r>
            <a:br>
              <a:rPr lang="it-IT" sz="2400" dirty="0" smtClean="0">
                <a:latin typeface="Comic Sans MS" pitchFamily="66" charset="0"/>
              </a:rPr>
            </a:br>
            <a:endParaRPr lang="it-IT" sz="2400" dirty="0">
              <a:latin typeface="Comic Sans MS" pitchFamily="66" charset="0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3816424" cy="3672408"/>
          </a:xfrm>
        </p:spPr>
      </p:pic>
      <p:pic>
        <p:nvPicPr>
          <p:cNvPr id="4" name="Segnaposto contenuto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207" y="2276871"/>
            <a:ext cx="3742226" cy="3672409"/>
          </a:xfrm>
        </p:spPr>
      </p:pic>
    </p:spTree>
    <p:extLst>
      <p:ext uri="{BB962C8B-B14F-4D97-AF65-F5344CB8AC3E}">
        <p14:creationId xmlns:p14="http://schemas.microsoft.com/office/powerpoint/2010/main" val="263437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26" y="358487"/>
            <a:ext cx="8746495" cy="579725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217993" y="692696"/>
            <a:ext cx="35283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rgbClr val="7030A0"/>
                </a:solidFill>
              </a:rPr>
              <a:t>I </a:t>
            </a:r>
            <a:r>
              <a:rPr lang="it-IT" sz="2800" dirty="0">
                <a:solidFill>
                  <a:srgbClr val="7030A0"/>
                </a:solidFill>
              </a:rPr>
              <a:t>campo di esperienza prevalentemente coinvolti sono: </a:t>
            </a:r>
            <a:br>
              <a:rPr lang="it-IT" sz="2800" dirty="0">
                <a:solidFill>
                  <a:srgbClr val="7030A0"/>
                </a:solidFill>
              </a:rPr>
            </a:br>
            <a:endParaRPr lang="it-IT" sz="2800" dirty="0">
              <a:solidFill>
                <a:srgbClr val="7030A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9512" y="4296871"/>
            <a:ext cx="25202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solidFill>
                  <a:srgbClr val="00B050"/>
                </a:solidFill>
              </a:rPr>
              <a:t>I discorsi e le  parole</a:t>
            </a:r>
          </a:p>
          <a:p>
            <a:pPr algn="ctr"/>
            <a:r>
              <a:rPr lang="it-IT" sz="2000" dirty="0">
                <a:solidFill>
                  <a:srgbClr val="00B050"/>
                </a:solidFill>
              </a:rPr>
              <a:t>Immagini, suoni e colori</a:t>
            </a:r>
          </a:p>
        </p:txBody>
      </p:sp>
    </p:spTree>
    <p:extLst>
      <p:ext uri="{BB962C8B-B14F-4D97-AF65-F5344CB8AC3E}">
        <p14:creationId xmlns:p14="http://schemas.microsoft.com/office/powerpoint/2010/main" val="3508341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72</Words>
  <Application>Microsoft Office PowerPoint</Application>
  <PresentationFormat>Presentazione su schermo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 QUINDI POTETE DIVERTIRVI A RITAGLIARE DELLE LETTERE DA RIVISTE O  VOLANTINI PUBBLICITARI   PER POI METTERLE INSIEME E FORMARE DELLE PAROLE  OPPURE  PENSATE  A DELLE PAROLE IMPORTANTI PER VOI E SCRIVETELE  SU UN FOGLIO O  SUL  QUADERNO.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asm</dc:creator>
  <cp:lastModifiedBy>asm</cp:lastModifiedBy>
  <cp:revision>21</cp:revision>
  <dcterms:created xsi:type="dcterms:W3CDTF">2020-04-20T13:55:16Z</dcterms:created>
  <dcterms:modified xsi:type="dcterms:W3CDTF">2020-04-24T17:03:39Z</dcterms:modified>
</cp:coreProperties>
</file>