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12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04E5-0FFA-4103-9D00-9651839A2909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9EAB-C4E6-4783-990F-5082E35133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2093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04E5-0FFA-4103-9D00-9651839A2909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9EAB-C4E6-4783-990F-5082E35133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844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04E5-0FFA-4103-9D00-9651839A2909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9EAB-C4E6-4783-990F-5082E35133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750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04E5-0FFA-4103-9D00-9651839A2909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9EAB-C4E6-4783-990F-5082E35133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2735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04E5-0FFA-4103-9D00-9651839A2909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9EAB-C4E6-4783-990F-5082E35133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141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04E5-0FFA-4103-9D00-9651839A2909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9EAB-C4E6-4783-990F-5082E35133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37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04E5-0FFA-4103-9D00-9651839A2909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9EAB-C4E6-4783-990F-5082E35133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666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04E5-0FFA-4103-9D00-9651839A2909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9EAB-C4E6-4783-990F-5082E35133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370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04E5-0FFA-4103-9D00-9651839A2909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9EAB-C4E6-4783-990F-5082E35133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659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04E5-0FFA-4103-9D00-9651839A2909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9EAB-C4E6-4783-990F-5082E35133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355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04E5-0FFA-4103-9D00-9651839A2909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9EAB-C4E6-4783-990F-5082E35133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926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804E5-0FFA-4103-9D00-9651839A2909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89EAB-C4E6-4783-990F-5082E35133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019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0F8B52-70DE-44C6-BB27-3FB322865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>
                <a:latin typeface="+mn-lt"/>
              </a:rPr>
              <a:t>SCUOLA DELL INFANZIA “ PLESSO CAPOLUOGO “ SEZIONE C BAMBINI ANNI 5 INSEGNANTE PALMESE ANGELA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D00F5E-2B74-4C0B-A114-3575FDFF9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/>
              <a:t>Per la settimana che va dal 27-04-2020 AL  01-05-2020 la sottoscritta insegnante presenta ai propri bambini </a:t>
            </a:r>
          </a:p>
          <a:p>
            <a:pPr marL="0" indent="0" algn="just">
              <a:buNone/>
            </a:pPr>
            <a:r>
              <a:rPr lang="it-IT" dirty="0"/>
              <a:t>Il VIDEO  intitolato “ QUATTRO AMICI IN GIRO PER IL MONDO “ attraverso l ascolto e la visione di questo “ strumento “ didattico i bambini consolideranno la padronanza della lingua italiana e l acquisizione di nuovi vocaboli , inoltre consoliderà  attraverso l ‘ attività grafico-pittorica l ‘ utilizzo di diverse tecniche espressive.</a:t>
            </a:r>
          </a:p>
          <a:p>
            <a:pPr marL="0" indent="0" algn="just">
              <a:buNone/>
            </a:pPr>
            <a:r>
              <a:rPr lang="it-IT" dirty="0"/>
              <a:t>Il suddetto video è stato da me  creato </a:t>
            </a:r>
          </a:p>
          <a:p>
            <a:pPr marL="0" indent="0" algn="just">
              <a:buNone/>
            </a:pPr>
            <a:r>
              <a:rPr lang="it-IT" dirty="0"/>
              <a:t>Attività costruiamo le forme geometriche e giochiamo con esse </a:t>
            </a:r>
          </a:p>
          <a:p>
            <a:pPr marL="0" indent="0" algn="just">
              <a:buNone/>
            </a:pPr>
            <a:r>
              <a:rPr lang="it-IT" dirty="0"/>
              <a:t>Creiamo un corpo umano, un paesaggio, un trenino…..una automobile……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3121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52C8BD-2CB3-4DB7-87F3-24FF9F2F7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061FBEDF-3E7E-4BD7-B429-BB5CD9598D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12" y="365128"/>
            <a:ext cx="7498080" cy="6288890"/>
          </a:xfrm>
        </p:spPr>
      </p:pic>
    </p:spTree>
    <p:extLst>
      <p:ext uri="{BB962C8B-B14F-4D97-AF65-F5344CB8AC3E}">
        <p14:creationId xmlns:p14="http://schemas.microsoft.com/office/powerpoint/2010/main" val="1074379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D21F43-34FF-4176-9BAF-F973B60C4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13F4586B-8B40-4B6D-9322-D84DA95BEB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868" y="365127"/>
            <a:ext cx="6105378" cy="6262002"/>
          </a:xfrm>
        </p:spPr>
      </p:pic>
    </p:spTree>
    <p:extLst>
      <p:ext uri="{BB962C8B-B14F-4D97-AF65-F5344CB8AC3E}">
        <p14:creationId xmlns:p14="http://schemas.microsoft.com/office/powerpoint/2010/main" val="146361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910010-4718-40B9-88A9-96B5E033A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CBB881A8-AD78-4CB5-A079-43309E20D6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0" y="365127"/>
            <a:ext cx="7455877" cy="6127746"/>
          </a:xfrm>
        </p:spPr>
      </p:pic>
    </p:spTree>
    <p:extLst>
      <p:ext uri="{BB962C8B-B14F-4D97-AF65-F5344CB8AC3E}">
        <p14:creationId xmlns:p14="http://schemas.microsoft.com/office/powerpoint/2010/main" val="2436344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9849CB-5DDA-4669-BB97-34DA0FA8E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68707BFF-5A90-4BD4-8D45-0EE7CC5A5C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905" y="365127"/>
            <a:ext cx="7244861" cy="6127746"/>
          </a:xfrm>
        </p:spPr>
      </p:pic>
    </p:spTree>
    <p:extLst>
      <p:ext uri="{BB962C8B-B14F-4D97-AF65-F5344CB8AC3E}">
        <p14:creationId xmlns:p14="http://schemas.microsoft.com/office/powerpoint/2010/main" val="328118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458FAE-377A-4F3F-9797-266B9B298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9D2DAF33-A715-4B91-BC2D-44868C437C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243" y="365127"/>
            <a:ext cx="6907237" cy="6260756"/>
          </a:xfrm>
        </p:spPr>
      </p:pic>
    </p:spTree>
    <p:extLst>
      <p:ext uri="{BB962C8B-B14F-4D97-AF65-F5344CB8AC3E}">
        <p14:creationId xmlns:p14="http://schemas.microsoft.com/office/powerpoint/2010/main" val="4224413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07BDB3-5119-4B84-917A-2C430536A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0072B1C0-2263-4589-A9F2-31BE982B4C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836" y="365127"/>
            <a:ext cx="7357403" cy="6373298"/>
          </a:xfrm>
        </p:spPr>
      </p:pic>
    </p:spTree>
    <p:extLst>
      <p:ext uri="{BB962C8B-B14F-4D97-AF65-F5344CB8AC3E}">
        <p14:creationId xmlns:p14="http://schemas.microsoft.com/office/powerpoint/2010/main" val="3568704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2A7C08-ED55-4F0E-9E90-A4C776AA7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8BD823AC-2416-4F40-A4EE-CCA038680E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837" y="365127"/>
            <a:ext cx="7202658" cy="5811836"/>
          </a:xfrm>
        </p:spPr>
      </p:pic>
    </p:spTree>
    <p:extLst>
      <p:ext uri="{BB962C8B-B14F-4D97-AF65-F5344CB8AC3E}">
        <p14:creationId xmlns:p14="http://schemas.microsoft.com/office/powerpoint/2010/main" val="1551018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BE916F-65F5-4C80-B4C5-D192CDC92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FD74D244-B96B-4E73-9523-A8B8A10FF8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06" y="365127"/>
            <a:ext cx="7849772" cy="6127746"/>
          </a:xfrm>
        </p:spPr>
      </p:pic>
    </p:spTree>
    <p:extLst>
      <p:ext uri="{BB962C8B-B14F-4D97-AF65-F5344CB8AC3E}">
        <p14:creationId xmlns:p14="http://schemas.microsoft.com/office/powerpoint/2010/main" val="3387685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D051E5-981B-498C-988D-76AAB08EF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F7D551A3-9BB9-49BF-947F-A3BDC42CBA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47" y="365127"/>
            <a:ext cx="7695027" cy="6127746"/>
          </a:xfrm>
        </p:spPr>
      </p:pic>
    </p:spTree>
    <p:extLst>
      <p:ext uri="{BB962C8B-B14F-4D97-AF65-F5344CB8AC3E}">
        <p14:creationId xmlns:p14="http://schemas.microsoft.com/office/powerpoint/2010/main" val="22915771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631</TotalTime>
  <Words>116</Words>
  <Application>Microsoft Office PowerPoint</Application>
  <PresentationFormat>A4 (21x29,7 cm)</PresentationFormat>
  <Paragraphs>6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SCUOLA DELL INFANZIA “ PLESSO CAPOLUOGO “ SEZIONE C BAMBINI ANNI 5 INSEGNANTE PALMESE ANGELA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Attività per bambini di tre anni: «Che emozione è Primavera»</dc:title>
  <dc:creator>ROBERTO</dc:creator>
  <cp:lastModifiedBy>Admin</cp:lastModifiedBy>
  <cp:revision>77</cp:revision>
  <dcterms:created xsi:type="dcterms:W3CDTF">2020-03-22T11:01:34Z</dcterms:created>
  <dcterms:modified xsi:type="dcterms:W3CDTF">2020-04-24T15:39:58Z</dcterms:modified>
</cp:coreProperties>
</file>