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256" r:id="rId2"/>
    <p:sldId id="257" r:id="rId3"/>
    <p:sldId id="258" r:id="rId4"/>
    <p:sldId id="259" r:id="rId5"/>
    <p:sldId id="260" r:id="rId6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6" d="100"/>
          <a:sy n="46" d="100"/>
        </p:scale>
        <p:origin x="2028" y="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906DF4-A6CC-4A2B-8085-2DD3139818CF}" type="datetimeFigureOut">
              <a:rPr lang="it-IT" smtClean="0"/>
              <a:t>30/03/2020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34ED9A-530E-48D3-BC73-C3603C4566E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59000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437E3-F381-4E04-92E1-CE1EB582EEFC}" type="datetimeFigureOut">
              <a:rPr lang="it-IT" smtClean="0"/>
              <a:t>30/03/2020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ED07F-F2E6-4956-861E-88186EEB2B7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717672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437E3-F381-4E04-92E1-CE1EB582EEFC}" type="datetimeFigureOut">
              <a:rPr lang="it-IT" smtClean="0"/>
              <a:t>30/03/2020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ED07F-F2E6-4956-861E-88186EEB2B7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473238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437E3-F381-4E04-92E1-CE1EB582EEFC}" type="datetimeFigureOut">
              <a:rPr lang="it-IT" smtClean="0"/>
              <a:t>30/03/2020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ED07F-F2E6-4956-861E-88186EEB2B7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746157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437E3-F381-4E04-92E1-CE1EB582EEFC}" type="datetimeFigureOut">
              <a:rPr lang="it-IT" smtClean="0"/>
              <a:t>30/03/2020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ED07F-F2E6-4956-861E-88186EEB2B7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788535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437E3-F381-4E04-92E1-CE1EB582EEFC}" type="datetimeFigureOut">
              <a:rPr lang="it-IT" smtClean="0"/>
              <a:t>30/03/2020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ED07F-F2E6-4956-861E-88186EEB2B7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177688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437E3-F381-4E04-92E1-CE1EB582EEFC}" type="datetimeFigureOut">
              <a:rPr lang="it-IT" smtClean="0"/>
              <a:t>30/03/2020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ED07F-F2E6-4956-861E-88186EEB2B7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177403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437E3-F381-4E04-92E1-CE1EB582EEFC}" type="datetimeFigureOut">
              <a:rPr lang="it-IT" smtClean="0"/>
              <a:t>30/03/2020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ED07F-F2E6-4956-861E-88186EEB2B7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178958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437E3-F381-4E04-92E1-CE1EB582EEFC}" type="datetimeFigureOut">
              <a:rPr lang="it-IT" smtClean="0"/>
              <a:t>30/03/2020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ED07F-F2E6-4956-861E-88186EEB2B7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43217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437E3-F381-4E04-92E1-CE1EB582EEFC}" type="datetimeFigureOut">
              <a:rPr lang="it-IT" smtClean="0"/>
              <a:t>30/03/2020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ED07F-F2E6-4956-861E-88186EEB2B7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223343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437E3-F381-4E04-92E1-CE1EB582EEFC}" type="datetimeFigureOut">
              <a:rPr lang="it-IT" smtClean="0"/>
              <a:t>30/03/2020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ED07F-F2E6-4956-861E-88186EEB2B7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917925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437E3-F381-4E04-92E1-CE1EB582EEFC}" type="datetimeFigureOut">
              <a:rPr lang="it-IT" smtClean="0"/>
              <a:t>30/03/2020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ED07F-F2E6-4956-861E-88186EEB2B7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3603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6437E3-F381-4E04-92E1-CE1EB582EEFC}" type="datetimeFigureOut">
              <a:rPr lang="it-IT" smtClean="0"/>
              <a:t>30/03/2020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EED07F-F2E6-4956-861E-88186EEB2B7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87882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m4a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hyperlink" Target="../sjmboli_pasqua_2.pdf.pdf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6.jp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1055243" y="188640"/>
            <a:ext cx="72124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La Domenica delle Palme</a:t>
            </a:r>
            <a:endParaRPr lang="it-IT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79660159"/>
      </p:ext>
    </p:extLst>
  </p:cSld>
  <p:clrMapOvr>
    <a:masterClrMapping/>
  </p:clrMapOvr>
  <p:transition spd="slow" advTm="3000">
    <p:randomBa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611560" y="260648"/>
            <a:ext cx="511256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>
                <a:solidFill>
                  <a:schemeClr val="bg1"/>
                </a:solidFill>
                <a:latin typeface="Arial Rounded MT Bold" pitchFamily="34" charset="0"/>
              </a:rPr>
              <a:t>Docente: Regina De Stefano</a:t>
            </a:r>
          </a:p>
          <a:p>
            <a:r>
              <a:rPr lang="it-IT" sz="2400" dirty="0" smtClean="0">
                <a:solidFill>
                  <a:schemeClr val="bg1"/>
                </a:solidFill>
                <a:latin typeface="Arial Rounded MT Bold" pitchFamily="34" charset="0"/>
              </a:rPr>
              <a:t>Sez. A plesso Capoluogo</a:t>
            </a:r>
          </a:p>
          <a:p>
            <a:r>
              <a:rPr lang="it-IT" sz="2400" dirty="0" smtClean="0">
                <a:solidFill>
                  <a:schemeClr val="bg1"/>
                </a:solidFill>
                <a:latin typeface="Arial Rounded MT Bold" pitchFamily="34" charset="0"/>
              </a:rPr>
              <a:t>Alunni 4 anni</a:t>
            </a:r>
          </a:p>
          <a:p>
            <a:endParaRPr lang="it-IT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179512" y="5492646"/>
            <a:ext cx="59766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>
                <a:solidFill>
                  <a:schemeClr val="bg1"/>
                </a:solidFill>
                <a:latin typeface="Arial Rounded MT Bold" pitchFamily="34" charset="0"/>
              </a:rPr>
              <a:t>Campo di esperienza: Immagini, suoni e colori</a:t>
            </a:r>
          </a:p>
          <a:p>
            <a:r>
              <a:rPr lang="it-IT" sz="2000" dirty="0" smtClean="0">
                <a:solidFill>
                  <a:schemeClr val="bg1"/>
                </a:solidFill>
                <a:latin typeface="Arial Rounded MT Bold" pitchFamily="34" charset="0"/>
              </a:rPr>
              <a:t>Obiettivo: realizzazione di una colomba usando creativamente il materiale a disposizione</a:t>
            </a:r>
            <a:endParaRPr lang="it-IT" sz="2000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7197174" y="1553310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</a:rPr>
              <a:t>Ascolta: </a:t>
            </a:r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5" name="r2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52320" y="1939071"/>
            <a:ext cx="609600" cy="609600"/>
          </a:xfrm>
          <a:prstGeom prst="rect">
            <a:avLst/>
          </a:prstGeom>
        </p:spPr>
      </p:pic>
      <p:pic>
        <p:nvPicPr>
          <p:cNvPr id="6" name="r1.m4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45232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468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000"/>
    </mc:Choice>
    <mc:Fallback xmlns="">
      <p:transition spd="slow" advTm="35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83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395536" y="404664"/>
            <a:ext cx="53285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dirty="0" smtClean="0">
                <a:solidFill>
                  <a:schemeClr val="bg1"/>
                </a:solidFill>
              </a:rPr>
              <a:t>Cominciamo:</a:t>
            </a:r>
            <a:endParaRPr lang="it-IT" sz="4000" dirty="0">
              <a:solidFill>
                <a:schemeClr val="bg1"/>
              </a:solidFill>
            </a:endParaRPr>
          </a:p>
        </p:txBody>
      </p:sp>
      <p:pic>
        <p:nvPicPr>
          <p:cNvPr id="1027" name="Picture 3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13361"/>
            <a:ext cx="4636815" cy="5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4355976" y="533034"/>
            <a:ext cx="5832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>
                <a:solidFill>
                  <a:schemeClr val="bg1"/>
                </a:solidFill>
              </a:rPr>
              <a:t>Link: </a:t>
            </a:r>
            <a:r>
              <a:rPr lang="it-IT" sz="2400" dirty="0" smtClean="0">
                <a:solidFill>
                  <a:schemeClr val="bg1"/>
                </a:solidFill>
                <a:hlinkClick r:id="rId4" action="ppaction://hlinkfile"/>
              </a:rPr>
              <a:t>..\sjmboli_pasqua_2.pdf.pdf</a:t>
            </a:r>
            <a:r>
              <a:rPr lang="it-IT" sz="2400" dirty="0" smtClean="0">
                <a:solidFill>
                  <a:schemeClr val="bg1"/>
                </a:solidFill>
              </a:rPr>
              <a:t> </a:t>
            </a:r>
            <a:endParaRPr lang="it-IT" sz="2400" dirty="0">
              <a:solidFill>
                <a:schemeClr val="bg1"/>
              </a:solidFill>
            </a:endParaRPr>
          </a:p>
        </p:txBody>
      </p:sp>
      <p:pic>
        <p:nvPicPr>
          <p:cNvPr id="6" name="ok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48264" y="4869160"/>
            <a:ext cx="1113656" cy="1113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233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1000">
        <p:circle/>
      </p:transition>
    </mc:Choice>
    <mc:Fallback xmlns="">
      <p:transition spd="slow" advTm="21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3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regina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5400000">
            <a:off x="1295636" y="224644"/>
            <a:ext cx="6480720" cy="640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169189"/>
      </p:ext>
    </p:extLst>
  </p:cSld>
  <p:clrMapOvr>
    <a:masterClrMapping/>
  </p:clrMapOvr>
  <p:transition spd="slow" advTm="53000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UD-20200330-WA0060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84368" y="4916760"/>
            <a:ext cx="952872" cy="132968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320" y="1340768"/>
            <a:ext cx="5904656" cy="4608512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1507882" y="404664"/>
            <a:ext cx="58004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 smtClean="0">
                <a:solidFill>
                  <a:schemeClr val="bg1"/>
                </a:solidFill>
                <a:latin typeface="Arial Rounded MT Bold" pitchFamily="34" charset="0"/>
              </a:rPr>
              <a:t>Ecco la colomba finita</a:t>
            </a:r>
            <a:endParaRPr lang="it-IT" sz="3600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3180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50</Words>
  <Application>Microsoft Office PowerPoint</Application>
  <PresentationFormat>Presentazione su schermo (4:3)</PresentationFormat>
  <Paragraphs>10</Paragraphs>
  <Slides>5</Slides>
  <Notes>0</Notes>
  <HiddenSlides>0</HiddenSlides>
  <MMClips>5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</vt:i4>
      </vt:variant>
    </vt:vector>
  </HeadingPairs>
  <TitlesOfParts>
    <vt:vector size="9" baseType="lpstr">
      <vt:lpstr>Arial</vt:lpstr>
      <vt:lpstr>Arial Rounded MT Bold</vt:lpstr>
      <vt:lpstr>Calibri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HOME</dc:creator>
  <cp:lastModifiedBy>PC</cp:lastModifiedBy>
  <cp:revision>9</cp:revision>
  <dcterms:created xsi:type="dcterms:W3CDTF">2020-03-29T20:29:59Z</dcterms:created>
  <dcterms:modified xsi:type="dcterms:W3CDTF">2020-03-30T20:11:38Z</dcterms:modified>
</cp:coreProperties>
</file>