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20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37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310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31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069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8673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67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153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79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5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86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5DB1-08F6-409E-9D11-7092B0BDC568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8FB8-62C2-4176-A2C3-E85278DF2BE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27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hyperlink" Target="https://maestramary.altervista.org/wp-content/uploads/2018/03/ant-9.jp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827584" y="2636912"/>
            <a:ext cx="74877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 avvicina la Pasqua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11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flip dir="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47664" y="1340768"/>
            <a:ext cx="612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 Rounded MT Bold" pitchFamily="34" charset="0"/>
              </a:rPr>
              <a:t>Docente: Livia Pedalino</a:t>
            </a:r>
          </a:p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 Rounded MT Bold" pitchFamily="34" charset="0"/>
              </a:rPr>
              <a:t>Sez. A plesso Capoluogo</a:t>
            </a:r>
          </a:p>
          <a:p>
            <a:pPr algn="ctr"/>
            <a:r>
              <a:rPr lang="it-IT" sz="2800" dirty="0" smtClean="0">
                <a:solidFill>
                  <a:srgbClr val="C00000"/>
                </a:solidFill>
                <a:latin typeface="Arial Rounded MT Bold" pitchFamily="34" charset="0"/>
              </a:rPr>
              <a:t>Alunni 4 anni</a:t>
            </a:r>
            <a:endParaRPr lang="it-IT" sz="2800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51720" y="328498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Campo di esperienza: discorsi e le parole</a:t>
            </a:r>
          </a:p>
          <a:p>
            <a:r>
              <a:rPr lang="it-IT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                                       immagini, suoni e colori</a:t>
            </a:r>
          </a:p>
          <a:p>
            <a:endParaRPr lang="it-IT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Obiettivi: comprendere la storia narrata</a:t>
            </a:r>
          </a:p>
          <a:p>
            <a:r>
              <a:rPr lang="it-IT" dirty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                 sviluppare la motricità fine</a:t>
            </a:r>
            <a:endParaRPr lang="it-IT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5" name="Inizi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5445224"/>
            <a:ext cx="609600" cy="609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00778" y="55892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Ascolta:</a:t>
            </a:r>
            <a:endParaRPr lang="it-IT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7099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6478" y="2403117"/>
            <a:ext cx="502212" cy="5022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07504" y="195581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Ascolta: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873" y="404664"/>
            <a:ext cx="7341127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2951"/>
      </p:ext>
    </p:extLst>
  </p:cSld>
  <p:clrMapOvr>
    <a:masterClrMapping/>
  </p:clrMapOvr>
  <p:transition spd="slow" advTm="1700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20688"/>
            <a:ext cx="4320480" cy="576064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56142" y="155314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0070C0"/>
                </a:solidFill>
                <a:latin typeface="Arial Rounded MT Bold" pitchFamily="34" charset="0"/>
              </a:rPr>
              <a:t>La gallina Sally</a:t>
            </a:r>
            <a:endParaRPr lang="it-IT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4928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Ascolta:</a:t>
            </a: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6" name="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522" y="23727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5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26000">
        <p:circle/>
      </p:transition>
    </mc:Choice>
    <mc:Fallback>
      <p:transition spd="slow" advTm="26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55" y="1894151"/>
            <a:ext cx="3470859" cy="462781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9655" cy="3789040"/>
          </a:xfrm>
          <a:prstGeom prst="rect">
            <a:avLst/>
          </a:prstGeom>
        </p:spPr>
      </p:pic>
      <p:pic>
        <p:nvPicPr>
          <p:cNvPr id="4" name="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94720" y="4077072"/>
            <a:ext cx="609600" cy="609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195736" y="42080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Ascolta: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12160" y="119675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0070C0"/>
                </a:solidFill>
                <a:latin typeface="Arial Rounded MT Bold" pitchFamily="34" charset="0"/>
              </a:rPr>
              <a:t>Il coniglio Tito</a:t>
            </a:r>
            <a:endParaRPr lang="it-IT" sz="28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69317"/>
      </p:ext>
    </p:extLst>
  </p:cSld>
  <p:clrMapOvr>
    <a:masterClrMapping/>
  </p:clrMapOvr>
  <p:transition spd="slow" advTm="27000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060848"/>
            <a:ext cx="5629703" cy="410445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07704" y="119675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70C0"/>
                </a:solidFill>
                <a:latin typeface="Arial Rounded MT Bold" pitchFamily="34" charset="0"/>
              </a:rPr>
              <a:t>Uova di cioccolato</a:t>
            </a:r>
            <a:endParaRPr lang="it-IT" sz="36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4" name="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75656" y="2444770"/>
            <a:ext cx="609600" cy="6096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67544" y="25649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Ascolta: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3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27000">
        <p14:pan dir="u"/>
      </p:transition>
    </mc:Choice>
    <mc:Fallback>
      <p:transition spd="slow" advTm="2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n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211416" y="4858267"/>
            <a:ext cx="609600" cy="6096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608004" y="510543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Arial Rounded MT Bold" pitchFamily="34" charset="0"/>
              </a:rPr>
              <a:t>Ascolta:</a:t>
            </a:r>
            <a:endParaRPr lang="it-IT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141277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0070C0"/>
                </a:solidFill>
                <a:latin typeface="Arial Rounded MT Bold" pitchFamily="34" charset="0"/>
              </a:rPr>
              <a:t>Ora un’attività per voi bambini:</a:t>
            </a:r>
            <a:endParaRPr lang="it-IT" sz="32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7544" y="3119617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</a:rPr>
              <a:t>Clicca sul seguente </a:t>
            </a: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  <a:hlinkClick r:id="rId5"/>
              </a:rPr>
              <a:t>LINK</a:t>
            </a: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</a:rPr>
              <a:t>: </a:t>
            </a: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  <a:hlinkClick r:id="rId5"/>
              </a:rPr>
              <a:t>https://maestramary.altervista.org/wp-content/uploads/2018/03/ant-9.jpg</a:t>
            </a: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</a:rPr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FF0066"/>
                </a:solidFill>
                <a:latin typeface="Arial Rounded MT Bold" pitchFamily="34" charset="0"/>
              </a:rPr>
              <a:t>Scarica la scheda</a:t>
            </a:r>
            <a:endParaRPr lang="it-IT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1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79</Words>
  <Application>Microsoft Office PowerPoint</Application>
  <PresentationFormat>Presentazione su schermo (4:3)</PresentationFormat>
  <Paragraphs>21</Paragraphs>
  <Slides>7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HOME</dc:creator>
  <cp:lastModifiedBy>HOME</cp:lastModifiedBy>
  <cp:revision>7</cp:revision>
  <dcterms:created xsi:type="dcterms:W3CDTF">2020-03-29T17:02:59Z</dcterms:created>
  <dcterms:modified xsi:type="dcterms:W3CDTF">2020-03-29T18:34:37Z</dcterms:modified>
</cp:coreProperties>
</file>