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8" d="100"/>
          <a:sy n="5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119516-67B2-4921-812C-3B7BDE6A5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770852F-5A14-4C2C-89E5-B7B0F800E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FFD755-15AC-41ED-9970-FA452EE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D288C3-C0DC-4814-8B7F-BC926347C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CE2E3D-2316-46B2-9ABF-80B35819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24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73D559-62D2-4160-804C-BD5AA9B8A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91AE10-5419-4997-897F-D00A53A68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04FF82-9F6A-442B-B052-73AB7B245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2B6317-9F9C-4C75-90C6-7E8B5C75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06E830-D36F-44E2-966B-E3AD7678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26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C3FBA82-6351-4B1C-AEFA-D89491BA7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E1FBB67-307C-4F62-8C30-F6C643B26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997044-CE05-4581-B8DE-A68E000C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8E6CAC-F740-4625-B5A2-9FC11B55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E518F5-BD1E-49A6-BED9-0615EFFC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81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81331F-EF84-4906-8391-622D490E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6D94-3DB8-456D-BAF5-6A6A1D323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803D90-E68A-4567-801D-375E41A5E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3B440E-F915-41DD-A80C-4C6ED38AD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6E3B2C-6204-4034-A34E-7CAF6982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43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7C04A1-7A0E-4D20-9B7B-230FB63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2DFF87-A3CE-4178-AEB5-86DF5584C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6158CD-2CC4-42B3-BCF7-882DCC9FE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87239C-E047-486F-BB5C-6AA6447B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6383B7-5453-4DDA-BAE5-28CBC40B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42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14FCF7-5684-4E21-9F01-AF765C97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5A276A-E9C5-404A-BD35-E5B554AE8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1D7A665-23C7-4432-8522-FCE1E08CB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F43F34-F947-445F-9432-26ED1DD8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6ECC0D-10BA-40BE-82F0-C1686E40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E9BEFF-6CDF-47FB-8FAB-59DAED52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20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7C8417-24C1-4CEF-BBC6-68EB84BCE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369F40-3460-4C3B-BAA5-BE313E2AB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19181A0-300B-4DFD-A98C-AA695C7D0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FED1961-C459-4BF8-89E4-C6051E852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F851A36-52FF-4898-9A00-961913E22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3C31E-7E60-4EBA-BF8A-970F8EE97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C50910A-167C-42F9-8004-C0E3E763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90613E-3CE9-4FE0-9994-DBAC63E4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2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AEE7E5-9E2F-4FC2-AB25-0FAAAB32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FC2B02-AE82-4A94-AE6C-49A2C2487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69C542C-B607-43F2-A963-F235A6C2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F657AF-4B83-4A54-9EF6-C61BD9B5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20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52DB4D3-D62E-4370-86E4-EA6482B40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532726C-60E1-42C7-96B5-44844F8A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3B9EC1-3B7B-49E8-9ACB-0B33FD4E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78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6F1CEC-40B7-4516-818F-D5F2CB575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840374-B781-4362-B24B-282E2288B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7628CB-9DF4-46A3-BE80-7E0C71A0F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5DD22A-04F3-44EA-B046-7CBDFB3F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DBD77E-5C6A-4DF4-96B5-41415409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07437D-A6D6-448F-93A6-6AE24384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65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D3CF4A-DFD8-4E60-888C-2B758080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BF34CC5-E9C9-4E58-A471-9394D71C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DC1BAE-669C-493B-87E9-9011286D0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916C55-18B9-43EC-AA2F-DD03430D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2C8CD0-0529-47CE-AEF3-E05CE5A8D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DE0B78-0690-484D-B320-47862F730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14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8C3CB0E-8336-4941-9A78-4789DC12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492DBF-381A-461D-818B-B8C0E4982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70504D-EE6C-467B-BB27-BD062F3E7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A9444-5CAE-416B-83E5-43654A3479F7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E63A83-32B0-414B-B761-693750D79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0D1841-290D-4C66-8ED5-FD040E101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64FF8-B6E8-4F9C-955D-218417BD5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05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6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video" Target="https://www.youtube.com/embed/VJP0DCCE_bU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8B9BC0-DF0F-4638-8943-E79512455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35437"/>
          </a:xfrm>
        </p:spPr>
        <p:txBody>
          <a:bodyPr/>
          <a:lstStyle/>
          <a:p>
            <a:r>
              <a:rPr lang="it-IT" dirty="0"/>
              <a:t>I VERBI</a:t>
            </a: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628205" y="5509845"/>
            <a:ext cx="9144000" cy="1008185"/>
          </a:xfrm>
        </p:spPr>
        <p:txBody>
          <a:bodyPr/>
          <a:lstStyle/>
          <a:p>
            <a:r>
              <a:rPr lang="it-IT" dirty="0"/>
              <a:t>Classe 2</a:t>
            </a:r>
          </a:p>
          <a:p>
            <a:r>
              <a:rPr lang="it-IT" dirty="0"/>
              <a:t>Capoluogo / Rodari </a:t>
            </a:r>
            <a:r>
              <a:rPr lang="it-IT"/>
              <a:t>/ Siciliano</a:t>
            </a:r>
            <a:endParaRPr lang="it-IT" dirty="0"/>
          </a:p>
        </p:txBody>
      </p:sp>
      <p:pic>
        <p:nvPicPr>
          <p:cNvPr id="1028" name="Picture 4" descr="Risultato immagini per DISEGNO MAESTRA E BAMBI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53" y="1221127"/>
            <a:ext cx="4320904" cy="31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verbi">
            <a:hlinkClick r:id="" action="ppaction://media"/>
            <a:extLst>
              <a:ext uri="{FF2B5EF4-FFF2-40B4-BE49-F238E27FC236}">
                <a16:creationId xmlns:a16="http://schemas.microsoft.com/office/drawing/2014/main" id="{BFBD3C38-10A6-4BAC-8E7B-DB308A76C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5268" y="4648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54464B-E4B3-485A-9348-F7023A9E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325746-95CB-4485-B645-F9F50EDD3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LE PERSONE DEL VERBO</a:t>
            </a:r>
            <a:endParaRPr lang="it-IT" dirty="0"/>
          </a:p>
          <a:p>
            <a:r>
              <a:rPr lang="it-IT" dirty="0"/>
              <a:t>Oggi scopriamo le persone del verbo cioè chi compie l’ azione e come cambia il verbo. Come hai notato ci sono nelle schede che hai completato in questi giorni ,rivediamo la scheda n56 -57- 58 non sempre è indicata una data persona un dato animale o cosa che compiono l’ azione , ma hai trovato delle piccole paroline che sostituiscono il nome, che stanno al posto di un nome specifico sono :io , tu, egli, ella, noi, voi, essi…si chiamano </a:t>
            </a:r>
            <a:r>
              <a:rPr lang="it-IT" dirty="0">
                <a:solidFill>
                  <a:srgbClr val="FF0000"/>
                </a:solidFill>
              </a:rPr>
              <a:t>PRONOMI PERSONALI</a:t>
            </a:r>
          </a:p>
          <a:p>
            <a:r>
              <a:rPr lang="it-IT" dirty="0">
                <a:solidFill>
                  <a:srgbClr val="FF0000"/>
                </a:solidFill>
              </a:rPr>
              <a:t>ADESSO NEL QUADERNO ESERCIZI COMPLETA LA SCHEDA N.59 e i seguenti esercizi: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36D6516-C3F0-4D98-A882-D30DB9CCC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5775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7B67BD-F380-42D1-9863-3F683897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F6C737-1F2F-4A6E-8550-46F826032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Completa il verbo cantare con i pronomi </a:t>
            </a:r>
            <a:r>
              <a:rPr lang="it-IT" dirty="0" err="1"/>
              <a:t>io,tu,egli,noi,voi,essi</a:t>
            </a: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E91B2B22-B30D-441F-B6CF-0B85834E49A7}"/>
              </a:ext>
            </a:extLst>
          </p:cNvPr>
          <p:cNvSpPr/>
          <p:nvPr/>
        </p:nvSpPr>
        <p:spPr>
          <a:xfrm rot="10800000" flipV="1">
            <a:off x="3726303" y="3218212"/>
            <a:ext cx="3161711" cy="15204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cantare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456E434-8E47-43CC-88A1-B770D1AD5950}"/>
              </a:ext>
            </a:extLst>
          </p:cNvPr>
          <p:cNvCxnSpPr/>
          <p:nvPr/>
        </p:nvCxnSpPr>
        <p:spPr>
          <a:xfrm flipV="1">
            <a:off x="6539023" y="2530549"/>
            <a:ext cx="1095154" cy="620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1A84165-B783-42E0-BC3F-DCC64EA2FD73}"/>
              </a:ext>
            </a:extLst>
          </p:cNvPr>
          <p:cNvCxnSpPr>
            <a:stCxn id="4" idx="2"/>
          </p:cNvCxnSpPr>
          <p:nvPr/>
        </p:nvCxnSpPr>
        <p:spPr>
          <a:xfrm flipV="1">
            <a:off x="6888014" y="3902149"/>
            <a:ext cx="916284" cy="76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1E14447-D7EF-4BA8-A6B8-847403056488}"/>
              </a:ext>
            </a:extLst>
          </p:cNvPr>
          <p:cNvCxnSpPr/>
          <p:nvPr/>
        </p:nvCxnSpPr>
        <p:spPr>
          <a:xfrm>
            <a:off x="6379535" y="4522788"/>
            <a:ext cx="1414130" cy="612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CC95E44B-3419-4037-B01F-C73CCD27F840}"/>
              </a:ext>
            </a:extLst>
          </p:cNvPr>
          <p:cNvCxnSpPr>
            <a:stCxn id="4" idx="7"/>
          </p:cNvCxnSpPr>
          <p:nvPr/>
        </p:nvCxnSpPr>
        <p:spPr>
          <a:xfrm flipH="1" flipV="1">
            <a:off x="2810018" y="2679405"/>
            <a:ext cx="1379307" cy="761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C14FAC4-6AE9-4894-9129-7B9FF0D7F045}"/>
              </a:ext>
            </a:extLst>
          </p:cNvPr>
          <p:cNvCxnSpPr>
            <a:stCxn id="4" idx="6"/>
          </p:cNvCxnSpPr>
          <p:nvPr/>
        </p:nvCxnSpPr>
        <p:spPr>
          <a:xfrm flipH="1">
            <a:off x="2810018" y="3978440"/>
            <a:ext cx="9162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73D2F63-6401-4F9B-9714-675F42069328}"/>
              </a:ext>
            </a:extLst>
          </p:cNvPr>
          <p:cNvCxnSpPr>
            <a:stCxn id="4" idx="5"/>
          </p:cNvCxnSpPr>
          <p:nvPr/>
        </p:nvCxnSpPr>
        <p:spPr>
          <a:xfrm flipH="1">
            <a:off x="2810018" y="4516002"/>
            <a:ext cx="1379307" cy="768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69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A69FD5-5E51-4567-A14B-41779A26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E491B7-0AB8-43FB-A86C-FA7E565E2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Adesso continua come prima con i verbi : studiare, lavare, toccare.</a:t>
            </a:r>
          </a:p>
          <a:p>
            <a:r>
              <a:rPr lang="it-IT" dirty="0"/>
              <a:t>Adesso collega ogni pronome all’azione giusta:</a:t>
            </a:r>
          </a:p>
          <a:p>
            <a:r>
              <a:rPr lang="it-IT" dirty="0"/>
              <a:t>  IO -   Tu-  Egli –  Noi –  Voi –  Essi </a:t>
            </a:r>
          </a:p>
          <a:p>
            <a:endParaRPr lang="it-IT" dirty="0"/>
          </a:p>
          <a:p>
            <a:r>
              <a:rPr lang="it-IT" dirty="0"/>
              <a:t>Comanda  -  comandate   -  comandano   -    </a:t>
            </a:r>
          </a:p>
          <a:p>
            <a:endParaRPr lang="it-IT" dirty="0"/>
          </a:p>
          <a:p>
            <a:r>
              <a:rPr lang="it-IT" dirty="0"/>
              <a:t> comando -   comandiamo  -  comandi –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774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F29C79-BD38-4B21-B2AB-0AF02C7A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AAA753-96F9-4945-8B44-C9825C47A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Collega ogni pronome alla forma giusta del verbo</a:t>
            </a:r>
          </a:p>
          <a:p>
            <a:r>
              <a:rPr lang="it-IT" dirty="0"/>
              <a:t>IO              parla</a:t>
            </a:r>
          </a:p>
          <a:p>
            <a:r>
              <a:rPr lang="it-IT" dirty="0"/>
              <a:t>TU              parliamo</a:t>
            </a:r>
          </a:p>
          <a:p>
            <a:r>
              <a:rPr lang="it-IT" dirty="0"/>
              <a:t>EGLI           parlo</a:t>
            </a:r>
          </a:p>
          <a:p>
            <a:r>
              <a:rPr lang="it-IT" dirty="0"/>
              <a:t>NOI             parlano</a:t>
            </a:r>
          </a:p>
          <a:p>
            <a:r>
              <a:rPr lang="it-IT" dirty="0"/>
              <a:t>VOI             parli</a:t>
            </a:r>
          </a:p>
          <a:p>
            <a:r>
              <a:rPr lang="it-IT" dirty="0"/>
              <a:t>ESSI            parlate</a:t>
            </a:r>
          </a:p>
          <a:p>
            <a:endParaRPr lang="it-IT" dirty="0"/>
          </a:p>
          <a:p>
            <a:r>
              <a:rPr lang="it-IT" dirty="0"/>
              <a:t>CIAO CUCCIOLOTTI   # andrà  tutto bene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0DF18A-AA4F-48D7-90D6-DEB44A6A0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61" y="5111712"/>
            <a:ext cx="1265453" cy="1512371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7F76464-6474-40B4-B252-F9A4CE718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4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5A1E75-78D3-4893-A595-2648DADAC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…….CONTINUIAMO CON I VERBI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D49DDA-F39D-4A4D-A55B-16574CCF7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9298"/>
          </a:xfrm>
        </p:spPr>
        <p:txBody>
          <a:bodyPr/>
          <a:lstStyle/>
          <a:p>
            <a:r>
              <a:rPr lang="it-IT" dirty="0"/>
              <a:t>…guardiamo il video che vi ho inviato poi</a:t>
            </a:r>
          </a:p>
          <a:p>
            <a:r>
              <a:rPr lang="it-IT" dirty="0"/>
              <a:t>Riprendiamo il quadernino delle regole e il quaderno d’italiano degli esercizi dove avevamo già lavorato in classe con il gioco dei mimi</a:t>
            </a:r>
          </a:p>
          <a:p>
            <a:r>
              <a:rPr lang="it-IT" dirty="0"/>
              <a:t>Avevamo mimato ed indovinato le azioni compiute dai compagni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0D223C-A731-4C57-AD90-F1F7FD430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0586"/>
            <a:ext cx="2562225" cy="1781175"/>
          </a:xfrm>
          <a:prstGeom prst="rect">
            <a:avLst/>
          </a:prstGeom>
        </p:spPr>
      </p:pic>
      <p:pic>
        <p:nvPicPr>
          <p:cNvPr id="4" name="VJP0DCCE_bU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53908" y="3805298"/>
            <a:ext cx="4572000" cy="2571750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770CDBC-ACE9-4BC4-9E25-54FBF811B5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3293" y="419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8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A580E8-795A-4A09-B280-36A214EC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2652B99-A104-4F46-8349-097F0CAC1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451" y="2141537"/>
            <a:ext cx="5261694" cy="4351338"/>
          </a:xfrm>
        </p:spPr>
      </p:pic>
      <p:sp>
        <p:nvSpPr>
          <p:cNvPr id="5" name="Bolla: nuvola 4">
            <a:extLst>
              <a:ext uri="{FF2B5EF4-FFF2-40B4-BE49-F238E27FC236}">
                <a16:creationId xmlns:a16="http://schemas.microsoft.com/office/drawing/2014/main" id="{C9E370A2-2863-4835-8049-7029754FC198}"/>
              </a:ext>
            </a:extLst>
          </p:cNvPr>
          <p:cNvSpPr/>
          <p:nvPr/>
        </p:nvSpPr>
        <p:spPr>
          <a:xfrm>
            <a:off x="304527" y="1843088"/>
            <a:ext cx="6081823" cy="41924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Le AZIONI abbiamo scritto nel quadernino delle </a:t>
            </a:r>
          </a:p>
          <a:p>
            <a:pPr algn="ctr"/>
            <a:r>
              <a:rPr lang="it-IT" dirty="0"/>
              <a:t>                    regole si chiamano VERBI e indicano cosa fanno </a:t>
            </a:r>
          </a:p>
          <a:p>
            <a:pPr algn="ctr"/>
            <a:r>
              <a:rPr lang="it-IT" dirty="0"/>
              <a:t>                     o modi di essere di persone, animali o cose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414F9D4-1558-4F39-B7DE-EB8109F99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7586" y="4819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752D8B-3A72-4901-B2F5-988CCBF7D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D0C29D-DB91-4D2F-BE11-A49AE53FD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Abbiamo poi scoperto insieme che i </a:t>
            </a:r>
            <a:r>
              <a:rPr lang="it-IT" dirty="0">
                <a:solidFill>
                  <a:srgbClr val="FF0000"/>
                </a:solidFill>
              </a:rPr>
              <a:t>VERBI </a:t>
            </a:r>
            <a:r>
              <a:rPr lang="it-IT" dirty="0"/>
              <a:t>appartengono a 3 grandi famiglie  </a:t>
            </a:r>
            <a:r>
              <a:rPr lang="it-IT" dirty="0">
                <a:solidFill>
                  <a:srgbClr val="0070C0"/>
                </a:solidFill>
              </a:rPr>
              <a:t>RICORDATE ?</a:t>
            </a:r>
            <a:r>
              <a:rPr lang="it-IT" dirty="0"/>
              <a:t>......si chiamano </a:t>
            </a:r>
            <a:r>
              <a:rPr lang="it-IT" dirty="0">
                <a:solidFill>
                  <a:srgbClr val="FF0000"/>
                </a:solidFill>
              </a:rPr>
              <a:t>CONIUGAZIONI</a:t>
            </a:r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1 coniugazione</a:t>
            </a:r>
            <a:r>
              <a:rPr lang="it-IT" dirty="0"/>
              <a:t> tutti i verbi che terminano in </a:t>
            </a:r>
            <a:r>
              <a:rPr lang="it-IT" dirty="0">
                <a:solidFill>
                  <a:srgbClr val="0070C0"/>
                </a:solidFill>
              </a:rPr>
              <a:t>ARE</a:t>
            </a:r>
            <a:r>
              <a:rPr lang="it-IT" dirty="0"/>
              <a:t> : </a:t>
            </a:r>
            <a:r>
              <a:rPr lang="it-IT" dirty="0" err="1"/>
              <a:t>mangi</a:t>
            </a:r>
            <a:r>
              <a:rPr lang="it-IT" dirty="0" err="1">
                <a:solidFill>
                  <a:srgbClr val="00B0F0"/>
                </a:solidFill>
              </a:rPr>
              <a:t>ARE</a:t>
            </a:r>
            <a:r>
              <a:rPr lang="it-IT" dirty="0"/>
              <a:t> – </a:t>
            </a:r>
            <a:r>
              <a:rPr lang="it-IT" dirty="0" err="1"/>
              <a:t>gioc</a:t>
            </a:r>
            <a:r>
              <a:rPr lang="it-IT" dirty="0" err="1">
                <a:solidFill>
                  <a:srgbClr val="0070C0"/>
                </a:solidFill>
              </a:rPr>
              <a:t>ARE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/>
              <a:t> - </a:t>
            </a:r>
            <a:r>
              <a:rPr lang="it-IT" dirty="0" err="1"/>
              <a:t>grid</a:t>
            </a:r>
            <a:r>
              <a:rPr lang="it-IT" dirty="0" err="1">
                <a:solidFill>
                  <a:srgbClr val="0070C0"/>
                </a:solidFill>
              </a:rPr>
              <a:t>ARE</a:t>
            </a:r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2 coniugazione </a:t>
            </a:r>
            <a:r>
              <a:rPr lang="it-IT" dirty="0"/>
              <a:t>tutti i verbi che terminano in </a:t>
            </a:r>
            <a:r>
              <a:rPr lang="it-IT" dirty="0">
                <a:solidFill>
                  <a:srgbClr val="FFC000"/>
                </a:solidFill>
              </a:rPr>
              <a:t>ERE</a:t>
            </a:r>
            <a:r>
              <a:rPr lang="it-IT" dirty="0"/>
              <a:t> :</a:t>
            </a:r>
            <a:r>
              <a:rPr lang="it-IT" dirty="0" err="1"/>
              <a:t>legg</a:t>
            </a:r>
            <a:r>
              <a:rPr lang="it-IT" dirty="0" err="1">
                <a:solidFill>
                  <a:srgbClr val="FFC000"/>
                </a:solidFill>
              </a:rPr>
              <a:t>ERE</a:t>
            </a:r>
            <a:r>
              <a:rPr lang="it-IT" dirty="0"/>
              <a:t> – </a:t>
            </a:r>
            <a:r>
              <a:rPr lang="it-IT" dirty="0" err="1"/>
              <a:t>prend</a:t>
            </a:r>
            <a:r>
              <a:rPr lang="it-IT" dirty="0" err="1">
                <a:solidFill>
                  <a:srgbClr val="FFC000"/>
                </a:solidFill>
              </a:rPr>
              <a:t>ERE</a:t>
            </a:r>
            <a:r>
              <a:rPr lang="it-IT" dirty="0"/>
              <a:t> – </a:t>
            </a:r>
            <a:r>
              <a:rPr lang="it-IT" dirty="0" err="1"/>
              <a:t>rid</a:t>
            </a:r>
            <a:r>
              <a:rPr lang="it-IT" dirty="0" err="1">
                <a:solidFill>
                  <a:srgbClr val="FFC000"/>
                </a:solidFill>
              </a:rPr>
              <a:t>ERE</a:t>
            </a:r>
            <a:r>
              <a:rPr lang="it-IT" dirty="0"/>
              <a:t> –</a:t>
            </a:r>
          </a:p>
          <a:p>
            <a:r>
              <a:rPr lang="it-IT" dirty="0">
                <a:solidFill>
                  <a:srgbClr val="FF0000"/>
                </a:solidFill>
              </a:rPr>
              <a:t>3 coniugazione</a:t>
            </a:r>
            <a:r>
              <a:rPr lang="it-IT" dirty="0"/>
              <a:t> tutti i verbi che terminano in  : d</a:t>
            </a:r>
            <a:r>
              <a:rPr lang="it-IT" dirty="0">
                <a:solidFill>
                  <a:srgbClr val="00B050"/>
                </a:solidFill>
              </a:rPr>
              <a:t>ire</a:t>
            </a:r>
            <a:r>
              <a:rPr lang="it-IT" dirty="0"/>
              <a:t> – apr</a:t>
            </a:r>
            <a:r>
              <a:rPr lang="it-IT" dirty="0">
                <a:solidFill>
                  <a:srgbClr val="00B050"/>
                </a:solidFill>
              </a:rPr>
              <a:t>ire</a:t>
            </a:r>
            <a:r>
              <a:rPr lang="it-IT" dirty="0"/>
              <a:t> - dorm</a:t>
            </a:r>
            <a:r>
              <a:rPr lang="it-IT" dirty="0">
                <a:solidFill>
                  <a:srgbClr val="00B050"/>
                </a:solidFill>
              </a:rPr>
              <a:t>ire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72B8925-B5FE-49EB-968D-4FA93AD55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7360" y="5285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5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45B563-9DF9-4BC0-B0A2-8F20F327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823230-AB47-483D-A79E-17B6BE2C7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Adesso continuiamo a scoprire notizie sui verbi. Stai attento così poi ci ricaviamo la regolina da scrivere</a:t>
            </a:r>
          </a:p>
          <a:p>
            <a:r>
              <a:rPr lang="it-IT" dirty="0"/>
              <a:t>Aiutandoci, come facciamo spesso , con le altre discipline </a:t>
            </a:r>
            <a:r>
              <a:rPr lang="it-IT" dirty="0">
                <a:solidFill>
                  <a:srgbClr val="FF0000"/>
                </a:solidFill>
              </a:rPr>
              <a:t>ricorderai</a:t>
            </a:r>
            <a:r>
              <a:rPr lang="it-IT" dirty="0"/>
              <a:t> che in Storia abbiamo scoperto il Tempo , la sua ciclicità( stagioni ,mesi , giorni….) , il suo procedere cioè ,il suo essere accaduto ieri ( passato) , il suo accadere oggi ( presente) , il suo poter accadere domani (futuro).Le paroline del tempo ci aiutano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I TEMPI DEI VERBI</a:t>
            </a:r>
            <a:r>
              <a:rPr lang="it-IT" dirty="0"/>
              <a:t>: Passato – Presente - Futuro</a:t>
            </a:r>
          </a:p>
          <a:p>
            <a:r>
              <a:rPr lang="it-IT" dirty="0">
                <a:solidFill>
                  <a:srgbClr val="FF0000"/>
                </a:solidFill>
              </a:rPr>
              <a:t>Ieri</a:t>
            </a:r>
            <a:r>
              <a:rPr lang="it-IT" dirty="0"/>
              <a:t> ho giocato con le lego (</a:t>
            </a:r>
            <a:r>
              <a:rPr lang="it-IT" dirty="0">
                <a:solidFill>
                  <a:srgbClr val="FF0000"/>
                </a:solidFill>
              </a:rPr>
              <a:t>tempo</a:t>
            </a:r>
            <a:r>
              <a:rPr lang="it-IT" dirty="0"/>
              <a:t>  </a:t>
            </a:r>
            <a:r>
              <a:rPr lang="it-IT" dirty="0">
                <a:solidFill>
                  <a:srgbClr val="FF0000"/>
                </a:solidFill>
              </a:rPr>
              <a:t>passato</a:t>
            </a:r>
            <a:r>
              <a:rPr lang="it-IT" dirty="0"/>
              <a:t> )</a:t>
            </a:r>
          </a:p>
          <a:p>
            <a:r>
              <a:rPr lang="it-IT" dirty="0">
                <a:solidFill>
                  <a:srgbClr val="FF0000"/>
                </a:solidFill>
              </a:rPr>
              <a:t>Oggi</a:t>
            </a:r>
            <a:r>
              <a:rPr lang="it-IT" dirty="0"/>
              <a:t> gioco con le lego  ( </a:t>
            </a:r>
            <a:r>
              <a:rPr lang="it-IT" dirty="0">
                <a:solidFill>
                  <a:srgbClr val="FF0000"/>
                </a:solidFill>
              </a:rPr>
              <a:t>tempo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presente</a:t>
            </a:r>
            <a:r>
              <a:rPr lang="it-IT" dirty="0"/>
              <a:t> )</a:t>
            </a:r>
          </a:p>
          <a:p>
            <a:r>
              <a:rPr lang="it-IT" dirty="0">
                <a:solidFill>
                  <a:srgbClr val="FF0000"/>
                </a:solidFill>
              </a:rPr>
              <a:t>Domani</a:t>
            </a:r>
            <a:r>
              <a:rPr lang="it-IT" dirty="0"/>
              <a:t> giocherò con le lego </a:t>
            </a:r>
            <a:r>
              <a:rPr lang="it-IT" dirty="0">
                <a:solidFill>
                  <a:srgbClr val="FF0000"/>
                </a:solidFill>
              </a:rPr>
              <a:t>( tempo futuro</a:t>
            </a:r>
            <a:r>
              <a:rPr lang="it-IT" dirty="0"/>
              <a:t>)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235F579-B75E-4AA0-A8A9-CA67FD1F6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5266" y="3839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D91AC-4718-477B-983B-DA77014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260B5F-F48D-418A-BE2A-37B2EB497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Esercitati adesso sul quaderno degli esercizi e copia il seguente comando:</a:t>
            </a:r>
          </a:p>
          <a:p>
            <a:r>
              <a:rPr lang="it-IT" dirty="0">
                <a:solidFill>
                  <a:srgbClr val="FF0000"/>
                </a:solidFill>
              </a:rPr>
              <a:t>Usando le paroline del tempo scrivi le seguenti frasi al passato al presente e al futuro</a:t>
            </a:r>
          </a:p>
          <a:p>
            <a:r>
              <a:rPr lang="it-IT" dirty="0">
                <a:solidFill>
                  <a:srgbClr val="FF0000"/>
                </a:solidFill>
              </a:rPr>
              <a:t>    </a:t>
            </a:r>
            <a:r>
              <a:rPr lang="it-IT" dirty="0"/>
              <a:t>mangiare la pizza</a:t>
            </a:r>
          </a:p>
          <a:p>
            <a:r>
              <a:rPr lang="it-IT" dirty="0">
                <a:solidFill>
                  <a:srgbClr val="FF0000"/>
                </a:solidFill>
              </a:rPr>
              <a:t>    </a:t>
            </a:r>
            <a:r>
              <a:rPr lang="it-IT" dirty="0"/>
              <a:t>fare i compiti</a:t>
            </a:r>
          </a:p>
          <a:p>
            <a:r>
              <a:rPr lang="it-IT" dirty="0">
                <a:solidFill>
                  <a:srgbClr val="FF0000"/>
                </a:solidFill>
              </a:rPr>
              <a:t>    </a:t>
            </a:r>
            <a:r>
              <a:rPr lang="it-IT" dirty="0"/>
              <a:t>giocare a carte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FDD8F30-71CE-4AB7-8871-C2FD2C567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49942B-B3B5-4988-83D5-706EEC05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46777D-1A21-49A9-8C96-90D86B05E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Adesso prendi il quadernino delle regole e scriviamo la regolina</a:t>
            </a:r>
          </a:p>
        </p:txBody>
      </p:sp>
      <p:sp>
        <p:nvSpPr>
          <p:cNvPr id="4" name="Esplosione: 14 punte 3">
            <a:extLst>
              <a:ext uri="{FF2B5EF4-FFF2-40B4-BE49-F238E27FC236}">
                <a16:creationId xmlns:a16="http://schemas.microsoft.com/office/drawing/2014/main" id="{8D4813F5-6CB5-40D1-A8AD-E14CF5CF71E9}"/>
              </a:ext>
            </a:extLst>
          </p:cNvPr>
          <p:cNvSpPr/>
          <p:nvPr/>
        </p:nvSpPr>
        <p:spPr>
          <a:xfrm>
            <a:off x="838200" y="2232837"/>
            <a:ext cx="9484242" cy="449757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 tempi dei verbi</a:t>
            </a: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>
                <a:solidFill>
                  <a:srgbClr val="FF0000"/>
                </a:solidFill>
              </a:rPr>
              <a:t>Passato: </a:t>
            </a:r>
            <a:r>
              <a:rPr lang="it-IT" dirty="0">
                <a:solidFill>
                  <a:schemeClr val="tx1"/>
                </a:solidFill>
              </a:rPr>
              <a:t>se l’azione è già accaduta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appartiene al tempo passato es. il bambino giocava.</a:t>
            </a:r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Presente</a:t>
            </a:r>
            <a:r>
              <a:rPr lang="it-IT" dirty="0" err="1">
                <a:solidFill>
                  <a:schemeClr val="tx1"/>
                </a:solidFill>
              </a:rPr>
              <a:t>:se</a:t>
            </a:r>
            <a:r>
              <a:rPr lang="it-IT" dirty="0">
                <a:solidFill>
                  <a:schemeClr val="tx1"/>
                </a:solidFill>
              </a:rPr>
              <a:t> l’azione accade ora ,in questo momento appartiene al tempo presente es. il bambino gioca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Futuro</a:t>
            </a:r>
            <a:r>
              <a:rPr lang="it-IT" dirty="0">
                <a:solidFill>
                  <a:schemeClr val="tx1"/>
                </a:solidFill>
              </a:rPr>
              <a:t> :se l’azione non è ancora accaduta appartiene al tempo futuro es. il bambino giocherà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C85A2D5-82FF-4C4D-BB71-A7E65973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2842" y="5626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CDD2C2-73BF-452A-8BF9-3D17F5A7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A488B9-5250-4A1B-8132-6BA9FB02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Adesso prendi il quaderno operativo celeste e completa la </a:t>
            </a:r>
            <a:r>
              <a:rPr lang="it-IT" dirty="0" err="1"/>
              <a:t>pag</a:t>
            </a:r>
            <a:r>
              <a:rPr lang="it-IT" dirty="0"/>
              <a:t> 67. </a:t>
            </a:r>
          </a:p>
          <a:p>
            <a:r>
              <a:rPr lang="it-IT" dirty="0"/>
              <a:t>Domani invece nel quaderno esercizi completa le schede inviate a mamma n.55 – 56 - 57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C5EAFA3-75C4-40B8-94B6-A380EC23A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7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EE5C6F-525B-4496-BBEC-98E7151A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C9D0B4-611F-4377-9E2B-62D7AC520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Oggi riflettiamo su un Modo dei verbi che non ci dice quando è accaduta l’azione, non esprime il tempo si chiama </a:t>
            </a:r>
            <a:r>
              <a:rPr lang="it-IT" dirty="0">
                <a:solidFill>
                  <a:srgbClr val="FF0000"/>
                </a:solidFill>
              </a:rPr>
              <a:t>Modo INFINITO </a:t>
            </a:r>
            <a:r>
              <a:rPr lang="it-IT" dirty="0"/>
              <a:t>è il modo  del verbo che troviamo anche nel vocabolario. Questo modo del verbo non ci dice neanche chi compie l’ azione es. mangiare – dormire – leggere – capire – parlare – amare………è il modo che ci fa capire a quale coniugazione appartiene il verbo : are – ere – ire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Adesso completa la scheda n.58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0DFF6EF-6EF6-4FAF-B678-8F10DBD9C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829" y="4770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696</Words>
  <Application>Microsoft Office PowerPoint</Application>
  <PresentationFormat>Widescreen</PresentationFormat>
  <Paragraphs>58</Paragraphs>
  <Slides>13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di Office</vt:lpstr>
      <vt:lpstr>I VERBI</vt:lpstr>
      <vt:lpstr>…….CONTINUIAMO CON I VERBI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 Sposito</dc:creator>
  <cp:lastModifiedBy>Rosa Sposito</cp:lastModifiedBy>
  <cp:revision>36</cp:revision>
  <dcterms:created xsi:type="dcterms:W3CDTF">2020-03-16T14:35:59Z</dcterms:created>
  <dcterms:modified xsi:type="dcterms:W3CDTF">2020-03-21T13:30:09Z</dcterms:modified>
</cp:coreProperties>
</file>