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advClick="0" advTm="5000">
    <p:wipe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con singolo angolo arrotondat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  <p:transition advClick="0" advTm="5000">
    <p:wipe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B74363-C91C-47E1-A698-D2165219BCDB}" type="datetimeFigureOut">
              <a:rPr lang="it-IT" smtClean="0"/>
              <a:t>15/03/2020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798EA5-6A54-4E13-A1CC-F52C287BE27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5000">
    <p:wipe/>
    <p:sndAc>
      <p:stSnd>
        <p:snd r:embed="rId13" name="cashreg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Didattica  a distanza </a:t>
            </a:r>
            <a:br>
              <a:rPr lang="it-IT" dirty="0" smtClean="0"/>
            </a:br>
            <a:r>
              <a:rPr lang="it-IT" dirty="0" smtClean="0"/>
              <a:t>marzo 2020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Emergenza CORONAVIRUS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#LASCUOLANONSIFERMA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#IORESTOACASA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                   Maestra </a:t>
            </a:r>
            <a:r>
              <a:rPr lang="it-IT" dirty="0" err="1" smtClean="0">
                <a:solidFill>
                  <a:srgbClr val="FF0000"/>
                </a:solidFill>
              </a:rPr>
              <a:t>roberta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49357"/>
      </p:ext>
    </p:extLst>
  </p:cSld>
  <p:clrMapOvr>
    <a:masterClrMapping/>
  </p:clrMapOvr>
  <p:transition advClick="0" advTm="5000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1" y="116632"/>
            <a:ext cx="615245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97462"/>
      </p:ext>
    </p:extLst>
  </p:cSld>
  <p:clrMapOvr>
    <a:masterClrMapping/>
  </p:clrMapOvr>
  <p:transition advClick="0" advTm="5000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it-IT" dirty="0" smtClean="0"/>
              <a:t>CIAO  BIMBI</a:t>
            </a:r>
          </a:p>
          <a:p>
            <a:endParaRPr lang="it-IT" dirty="0"/>
          </a:p>
          <a:p>
            <a:r>
              <a:rPr lang="it-IT" dirty="0" smtClean="0"/>
              <a:t>BUON WEEK END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A LUNEDI  SEMPRE UNITI ANCHE SE </a:t>
            </a:r>
            <a:r>
              <a:rPr lang="it-IT" dirty="0" smtClean="0">
                <a:solidFill>
                  <a:srgbClr val="00B050"/>
                </a:solidFill>
              </a:rPr>
              <a:t>DISTANTI  E ……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 CANTEREMO  ALL’UNISONO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TUTTO  ANDRA’ BENE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64498"/>
      </p:ext>
    </p:extLst>
  </p:cSld>
  <p:clrMapOvr>
    <a:masterClrMapping/>
  </p:clrMapOvr>
  <p:transition advClick="0" advTm="5000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6120680" cy="6192688"/>
          </a:xfrm>
        </p:spPr>
      </p:pic>
    </p:spTree>
    <p:extLst>
      <p:ext uri="{BB962C8B-B14F-4D97-AF65-F5344CB8AC3E}">
        <p14:creationId xmlns:p14="http://schemas.microsoft.com/office/powerpoint/2010/main" val="760677573"/>
      </p:ext>
    </p:extLst>
  </p:cSld>
  <p:clrMapOvr>
    <a:masterClrMapping/>
  </p:clrMapOvr>
  <p:transition advClick="0" advTm="5000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128791" cy="5904656"/>
          </a:xfrm>
        </p:spPr>
      </p:pic>
    </p:spTree>
    <p:extLst>
      <p:ext uri="{BB962C8B-B14F-4D97-AF65-F5344CB8AC3E}">
        <p14:creationId xmlns:p14="http://schemas.microsoft.com/office/powerpoint/2010/main" val="2365399833"/>
      </p:ext>
    </p:extLst>
  </p:cSld>
  <p:clrMapOvr>
    <a:masterClrMapping/>
  </p:clrMapOvr>
  <p:transition advClick="0" advTm="5000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60648"/>
            <a:ext cx="51435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70512"/>
      </p:ext>
    </p:extLst>
  </p:cSld>
  <p:clrMapOvr>
    <a:masterClrMapping/>
  </p:clrMapOvr>
  <p:transition advClick="0" advTm="5000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6"/>
            <a:ext cx="5544616" cy="5139779"/>
          </a:xfrm>
        </p:spPr>
      </p:pic>
    </p:spTree>
    <p:extLst>
      <p:ext uri="{BB962C8B-B14F-4D97-AF65-F5344CB8AC3E}">
        <p14:creationId xmlns:p14="http://schemas.microsoft.com/office/powerpoint/2010/main" val="3516107446"/>
      </p:ext>
    </p:extLst>
  </p:cSld>
  <p:clrMapOvr>
    <a:masterClrMapping/>
  </p:clrMapOvr>
  <p:transition advClick="0" advTm="5000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60" r="10464"/>
          <a:stretch/>
        </p:blipFill>
        <p:spPr>
          <a:xfrm rot="5400000">
            <a:off x="-221916" y="641969"/>
            <a:ext cx="8927976" cy="51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13972"/>
      </p:ext>
    </p:extLst>
  </p:cSld>
  <p:clrMapOvr>
    <a:masterClrMapping/>
  </p:clrMapOvr>
  <p:transition advClick="0" advTm="5000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260648"/>
            <a:ext cx="48245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50683"/>
      </p:ext>
    </p:extLst>
  </p:cSld>
  <p:clrMapOvr>
    <a:masterClrMapping/>
  </p:clrMapOvr>
  <p:transition advClick="0" advTm="5000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5469" y="1129221"/>
            <a:ext cx="6777037" cy="4680520"/>
          </a:xfrm>
        </p:spPr>
      </p:pic>
    </p:spTree>
    <p:extLst>
      <p:ext uri="{BB962C8B-B14F-4D97-AF65-F5344CB8AC3E}">
        <p14:creationId xmlns:p14="http://schemas.microsoft.com/office/powerpoint/2010/main" val="945294898"/>
      </p:ext>
    </p:extLst>
  </p:cSld>
  <p:clrMapOvr>
    <a:masterClrMapping/>
  </p:clrMapOvr>
  <p:transition advClick="0" advTm="5000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25" y="0"/>
            <a:ext cx="5291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58509"/>
      </p:ext>
    </p:extLst>
  </p:cSld>
  <p:clrMapOvr>
    <a:masterClrMapping/>
  </p:clrMapOvr>
  <p:transition advClick="0" advTm="5000">
    <p:wip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33</Words>
  <Application>Microsoft Office PowerPoint</Application>
  <PresentationFormat>Presentazione su schermo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Astro</vt:lpstr>
      <vt:lpstr>Didattica  a distanza  marzo 2020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Didattica  a distanza  marzo 2020</dc:title>
  <dc:creator>utente</dc:creator>
  <cp:lastModifiedBy>utente</cp:lastModifiedBy>
  <cp:revision>9</cp:revision>
  <dcterms:created xsi:type="dcterms:W3CDTF">2020-03-15T14:15:13Z</dcterms:created>
  <dcterms:modified xsi:type="dcterms:W3CDTF">2020-03-15T15:56:05Z</dcterms:modified>
</cp:coreProperties>
</file>