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3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082FF1-2C72-404A-B2BE-DE6D28C4CDC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53BB9DF-6BA7-4A8A-A4A9-256289970AAF}">
      <dgm:prSet/>
      <dgm:spPr>
        <a:solidFill>
          <a:srgbClr val="FF0000"/>
        </a:solidFill>
      </dgm:spPr>
      <dgm:t>
        <a:bodyPr/>
        <a:lstStyle/>
        <a:p>
          <a:pPr rtl="0"/>
          <a:r>
            <a:rPr lang="it-IT" dirty="0" smtClean="0"/>
            <a:t>Ambito scientifico</a:t>
          </a:r>
        </a:p>
        <a:p>
          <a:pPr rtl="0"/>
          <a:r>
            <a:rPr lang="it-IT" dirty="0" smtClean="0">
              <a:solidFill>
                <a:srgbClr val="FF0000"/>
              </a:solidFill>
            </a:rPr>
            <a:t>scientifico</a:t>
          </a:r>
          <a:endParaRPr lang="it-IT" dirty="0">
            <a:solidFill>
              <a:srgbClr val="FF0000"/>
            </a:solidFill>
          </a:endParaRPr>
        </a:p>
      </dgm:t>
    </dgm:pt>
    <dgm:pt modelId="{C27E7402-5980-4DB6-A00B-FBC3FD615707}" type="parTrans" cxnId="{8C251CB3-93AA-4EE6-8915-BB297D3FE2DF}">
      <dgm:prSet/>
      <dgm:spPr/>
      <dgm:t>
        <a:bodyPr/>
        <a:lstStyle/>
        <a:p>
          <a:endParaRPr lang="it-IT"/>
        </a:p>
      </dgm:t>
    </dgm:pt>
    <dgm:pt modelId="{7451E119-BC72-4C91-ADC7-A09FEAABFE9C}" type="sibTrans" cxnId="{8C251CB3-93AA-4EE6-8915-BB297D3FE2DF}">
      <dgm:prSet/>
      <dgm:spPr/>
      <dgm:t>
        <a:bodyPr/>
        <a:lstStyle/>
        <a:p>
          <a:endParaRPr lang="it-IT"/>
        </a:p>
      </dgm:t>
    </dgm:pt>
    <dgm:pt modelId="{D8134DE6-C84F-4480-A96F-F32D81F34C05}" type="pres">
      <dgm:prSet presAssocID="{C4082FF1-2C72-404A-B2BE-DE6D28C4CDC3}" presName="Name0" presStyleCnt="0">
        <dgm:presLayoutVars>
          <dgm:dir/>
          <dgm:animLvl val="lvl"/>
          <dgm:resizeHandles val="exact"/>
        </dgm:presLayoutVars>
      </dgm:prSet>
      <dgm:spPr/>
    </dgm:pt>
    <dgm:pt modelId="{E4125D30-C97C-4E74-99F3-4158BE48B5A6}" type="pres">
      <dgm:prSet presAssocID="{153BB9DF-6BA7-4A8A-A4A9-256289970AAF}" presName="linNode" presStyleCnt="0"/>
      <dgm:spPr/>
    </dgm:pt>
    <dgm:pt modelId="{F910FF44-E96E-409A-90F0-17B80B7F319A}" type="pres">
      <dgm:prSet presAssocID="{153BB9DF-6BA7-4A8A-A4A9-256289970AAF}" presName="parentText" presStyleLbl="node1" presStyleIdx="0" presStyleCnt="1" custScaleX="17871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C251CB3-93AA-4EE6-8915-BB297D3FE2DF}" srcId="{C4082FF1-2C72-404A-B2BE-DE6D28C4CDC3}" destId="{153BB9DF-6BA7-4A8A-A4A9-256289970AAF}" srcOrd="0" destOrd="0" parTransId="{C27E7402-5980-4DB6-A00B-FBC3FD615707}" sibTransId="{7451E119-BC72-4C91-ADC7-A09FEAABFE9C}"/>
    <dgm:cxn modelId="{7BB24E47-F008-4ABB-AB43-5E5AB2A0A2CD}" type="presOf" srcId="{153BB9DF-6BA7-4A8A-A4A9-256289970AAF}" destId="{F910FF44-E96E-409A-90F0-17B80B7F319A}" srcOrd="0" destOrd="0" presId="urn:microsoft.com/office/officeart/2005/8/layout/vList5"/>
    <dgm:cxn modelId="{53057154-347E-4622-94AB-8FAE4114F90A}" type="presOf" srcId="{C4082FF1-2C72-404A-B2BE-DE6D28C4CDC3}" destId="{D8134DE6-C84F-4480-A96F-F32D81F34C05}" srcOrd="0" destOrd="0" presId="urn:microsoft.com/office/officeart/2005/8/layout/vList5"/>
    <dgm:cxn modelId="{6DA93B01-4F4B-40F0-9777-424CD144CA54}" type="presParOf" srcId="{D8134DE6-C84F-4480-A96F-F32D81F34C05}" destId="{E4125D30-C97C-4E74-99F3-4158BE48B5A6}" srcOrd="0" destOrd="0" presId="urn:microsoft.com/office/officeart/2005/8/layout/vList5"/>
    <dgm:cxn modelId="{F54F00DB-51E9-470B-A6E0-4853D05613B5}" type="presParOf" srcId="{E4125D30-C97C-4E74-99F3-4158BE48B5A6}" destId="{F910FF44-E96E-409A-90F0-17B80B7F319A}" srcOrd="0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AA08B6-7857-4D55-85ED-9ACC38C0182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D22E1E4-FE5C-4EC0-A55B-835C4F853649}">
      <dgm:prSet/>
      <dgm:spPr>
        <a:solidFill>
          <a:srgbClr val="FF0000"/>
        </a:solidFill>
      </dgm:spPr>
      <dgm:t>
        <a:bodyPr/>
        <a:lstStyle/>
        <a:p>
          <a:pPr rtl="0"/>
          <a:r>
            <a:rPr lang="it-IT" dirty="0" smtClean="0"/>
            <a:t>Esseri viventi</a:t>
          </a:r>
          <a:endParaRPr lang="it-IT" dirty="0"/>
        </a:p>
      </dgm:t>
    </dgm:pt>
    <dgm:pt modelId="{B8975F37-0E8B-4D54-859D-714407760408}" type="parTrans" cxnId="{EB81B1D9-883B-4708-AC8C-BC60515F0DC6}">
      <dgm:prSet/>
      <dgm:spPr/>
      <dgm:t>
        <a:bodyPr/>
        <a:lstStyle/>
        <a:p>
          <a:endParaRPr lang="it-IT"/>
        </a:p>
      </dgm:t>
    </dgm:pt>
    <dgm:pt modelId="{9951E778-803E-44ED-BA59-D69713EBF4CE}" type="sibTrans" cxnId="{EB81B1D9-883B-4708-AC8C-BC60515F0DC6}">
      <dgm:prSet/>
      <dgm:spPr/>
      <dgm:t>
        <a:bodyPr/>
        <a:lstStyle/>
        <a:p>
          <a:endParaRPr lang="it-IT">
            <a:solidFill>
              <a:srgbClr val="FF0000"/>
            </a:solidFill>
          </a:endParaRPr>
        </a:p>
      </dgm:t>
    </dgm:pt>
    <dgm:pt modelId="{B4D6CFC6-EE2F-47F6-81BE-6369EEF457AF}">
      <dgm:prSet/>
      <dgm:spPr>
        <a:solidFill>
          <a:srgbClr val="FF0000"/>
        </a:solidFill>
      </dgm:spPr>
      <dgm:t>
        <a:bodyPr/>
        <a:lstStyle/>
        <a:p>
          <a:pPr rtl="0"/>
          <a:r>
            <a:rPr lang="it-IT" dirty="0" smtClean="0"/>
            <a:t>Esseri non viventi </a:t>
          </a:r>
          <a:endParaRPr lang="it-IT" dirty="0"/>
        </a:p>
      </dgm:t>
    </dgm:pt>
    <dgm:pt modelId="{C8B9DD13-280A-42EC-BDA5-A3856F84DE5D}" type="parTrans" cxnId="{1B216C3C-92E6-4553-B911-2B841C6048D1}">
      <dgm:prSet/>
      <dgm:spPr/>
      <dgm:t>
        <a:bodyPr/>
        <a:lstStyle/>
        <a:p>
          <a:endParaRPr lang="it-IT"/>
        </a:p>
      </dgm:t>
    </dgm:pt>
    <dgm:pt modelId="{4B0E197C-733C-45D1-9206-D166F0015BB6}" type="sibTrans" cxnId="{1B216C3C-92E6-4553-B911-2B841C6048D1}">
      <dgm:prSet/>
      <dgm:spPr/>
      <dgm:t>
        <a:bodyPr/>
        <a:lstStyle/>
        <a:p>
          <a:endParaRPr lang="it-IT">
            <a:solidFill>
              <a:srgbClr val="FF0000"/>
            </a:solidFill>
          </a:endParaRPr>
        </a:p>
      </dgm:t>
    </dgm:pt>
    <dgm:pt modelId="{E1DBCEE5-1D2C-48CF-BC15-7F403F6DA1B8}" type="pres">
      <dgm:prSet presAssocID="{6CAA08B6-7857-4D55-85ED-9ACC38C01829}" presName="cycle" presStyleCnt="0">
        <dgm:presLayoutVars>
          <dgm:dir/>
          <dgm:resizeHandles val="exact"/>
        </dgm:presLayoutVars>
      </dgm:prSet>
      <dgm:spPr/>
    </dgm:pt>
    <dgm:pt modelId="{05F772D0-893D-40F4-AAB0-4771F79210BE}" type="pres">
      <dgm:prSet presAssocID="{7D22E1E4-FE5C-4EC0-A55B-835C4F853649}" presName="node" presStyleLbl="node1" presStyleIdx="0" presStyleCnt="2">
        <dgm:presLayoutVars>
          <dgm:bulletEnabled val="1"/>
        </dgm:presLayoutVars>
      </dgm:prSet>
      <dgm:spPr/>
    </dgm:pt>
    <dgm:pt modelId="{2117A8CC-8F65-4B8F-AF28-99570E092E06}" type="pres">
      <dgm:prSet presAssocID="{9951E778-803E-44ED-BA59-D69713EBF4CE}" presName="sibTrans" presStyleLbl="sibTrans2D1" presStyleIdx="0" presStyleCnt="2"/>
      <dgm:spPr/>
    </dgm:pt>
    <dgm:pt modelId="{C7624DB6-1F93-4882-9DC3-0A793ECE2BAB}" type="pres">
      <dgm:prSet presAssocID="{9951E778-803E-44ED-BA59-D69713EBF4CE}" presName="connectorText" presStyleLbl="sibTrans2D1" presStyleIdx="0" presStyleCnt="2"/>
      <dgm:spPr/>
    </dgm:pt>
    <dgm:pt modelId="{8A0F050F-7E04-440B-99AE-832838075826}" type="pres">
      <dgm:prSet presAssocID="{B4D6CFC6-EE2F-47F6-81BE-6369EEF457AF}" presName="node" presStyleLbl="node1" presStyleIdx="1" presStyleCnt="2">
        <dgm:presLayoutVars>
          <dgm:bulletEnabled val="1"/>
        </dgm:presLayoutVars>
      </dgm:prSet>
      <dgm:spPr/>
    </dgm:pt>
    <dgm:pt modelId="{4FA0F359-40FE-43CC-901C-9661BCBE1D7F}" type="pres">
      <dgm:prSet presAssocID="{4B0E197C-733C-45D1-9206-D166F0015BB6}" presName="sibTrans" presStyleLbl="sibTrans2D1" presStyleIdx="1" presStyleCnt="2"/>
      <dgm:spPr/>
    </dgm:pt>
    <dgm:pt modelId="{AFC85B8E-43E7-4E7F-AE17-15F714FCAE53}" type="pres">
      <dgm:prSet presAssocID="{4B0E197C-733C-45D1-9206-D166F0015BB6}" presName="connectorText" presStyleLbl="sibTrans2D1" presStyleIdx="1" presStyleCnt="2"/>
      <dgm:spPr/>
    </dgm:pt>
  </dgm:ptLst>
  <dgm:cxnLst>
    <dgm:cxn modelId="{131CB884-745A-448C-8CD8-179A9ADEEF64}" type="presOf" srcId="{4B0E197C-733C-45D1-9206-D166F0015BB6}" destId="{4FA0F359-40FE-43CC-901C-9661BCBE1D7F}" srcOrd="0" destOrd="0" presId="urn:microsoft.com/office/officeart/2005/8/layout/cycle2"/>
    <dgm:cxn modelId="{2431D7AF-D4F8-4343-A957-41F3DB681DFC}" type="presOf" srcId="{9951E778-803E-44ED-BA59-D69713EBF4CE}" destId="{C7624DB6-1F93-4882-9DC3-0A793ECE2BAB}" srcOrd="1" destOrd="0" presId="urn:microsoft.com/office/officeart/2005/8/layout/cycle2"/>
    <dgm:cxn modelId="{AFB669B3-AEA7-401F-ADEE-930D81C2C2A5}" type="presOf" srcId="{6CAA08B6-7857-4D55-85ED-9ACC38C01829}" destId="{E1DBCEE5-1D2C-48CF-BC15-7F403F6DA1B8}" srcOrd="0" destOrd="0" presId="urn:microsoft.com/office/officeart/2005/8/layout/cycle2"/>
    <dgm:cxn modelId="{0F5B5151-1E6F-447F-AFA0-C39F23D6BE26}" type="presOf" srcId="{9951E778-803E-44ED-BA59-D69713EBF4CE}" destId="{2117A8CC-8F65-4B8F-AF28-99570E092E06}" srcOrd="0" destOrd="0" presId="urn:microsoft.com/office/officeart/2005/8/layout/cycle2"/>
    <dgm:cxn modelId="{1B216C3C-92E6-4553-B911-2B841C6048D1}" srcId="{6CAA08B6-7857-4D55-85ED-9ACC38C01829}" destId="{B4D6CFC6-EE2F-47F6-81BE-6369EEF457AF}" srcOrd="1" destOrd="0" parTransId="{C8B9DD13-280A-42EC-BDA5-A3856F84DE5D}" sibTransId="{4B0E197C-733C-45D1-9206-D166F0015BB6}"/>
    <dgm:cxn modelId="{1AB7C1BA-599F-4B42-9B53-BD0AB3834633}" type="presOf" srcId="{7D22E1E4-FE5C-4EC0-A55B-835C4F853649}" destId="{05F772D0-893D-40F4-AAB0-4771F79210BE}" srcOrd="0" destOrd="0" presId="urn:microsoft.com/office/officeart/2005/8/layout/cycle2"/>
    <dgm:cxn modelId="{3085E3AB-EAD9-4EE8-A378-4C53ED6D7DAF}" type="presOf" srcId="{B4D6CFC6-EE2F-47F6-81BE-6369EEF457AF}" destId="{8A0F050F-7E04-440B-99AE-832838075826}" srcOrd="0" destOrd="0" presId="urn:microsoft.com/office/officeart/2005/8/layout/cycle2"/>
    <dgm:cxn modelId="{A760CD79-2060-4668-8236-94B8D1EE1C44}" type="presOf" srcId="{4B0E197C-733C-45D1-9206-D166F0015BB6}" destId="{AFC85B8E-43E7-4E7F-AE17-15F714FCAE53}" srcOrd="1" destOrd="0" presId="urn:microsoft.com/office/officeart/2005/8/layout/cycle2"/>
    <dgm:cxn modelId="{EB81B1D9-883B-4708-AC8C-BC60515F0DC6}" srcId="{6CAA08B6-7857-4D55-85ED-9ACC38C01829}" destId="{7D22E1E4-FE5C-4EC0-A55B-835C4F853649}" srcOrd="0" destOrd="0" parTransId="{B8975F37-0E8B-4D54-859D-714407760408}" sibTransId="{9951E778-803E-44ED-BA59-D69713EBF4CE}"/>
    <dgm:cxn modelId="{E7085793-DD17-4E95-BD14-4ACE7B29A3E1}" type="presParOf" srcId="{E1DBCEE5-1D2C-48CF-BC15-7F403F6DA1B8}" destId="{05F772D0-893D-40F4-AAB0-4771F79210BE}" srcOrd="0" destOrd="0" presId="urn:microsoft.com/office/officeart/2005/8/layout/cycle2"/>
    <dgm:cxn modelId="{CB6892DF-9189-4316-9793-C8D8C5E6A97C}" type="presParOf" srcId="{E1DBCEE5-1D2C-48CF-BC15-7F403F6DA1B8}" destId="{2117A8CC-8F65-4B8F-AF28-99570E092E06}" srcOrd="1" destOrd="0" presId="urn:microsoft.com/office/officeart/2005/8/layout/cycle2"/>
    <dgm:cxn modelId="{81FCD2FB-3321-43D7-9A60-EDBF8165E53F}" type="presParOf" srcId="{2117A8CC-8F65-4B8F-AF28-99570E092E06}" destId="{C7624DB6-1F93-4882-9DC3-0A793ECE2BAB}" srcOrd="0" destOrd="0" presId="urn:microsoft.com/office/officeart/2005/8/layout/cycle2"/>
    <dgm:cxn modelId="{1FEC62C9-2C68-4FC5-88D4-039579217BEB}" type="presParOf" srcId="{E1DBCEE5-1D2C-48CF-BC15-7F403F6DA1B8}" destId="{8A0F050F-7E04-440B-99AE-832838075826}" srcOrd="2" destOrd="0" presId="urn:microsoft.com/office/officeart/2005/8/layout/cycle2"/>
    <dgm:cxn modelId="{6CB70672-C233-499D-99E4-F30F37A5F163}" type="presParOf" srcId="{E1DBCEE5-1D2C-48CF-BC15-7F403F6DA1B8}" destId="{4FA0F359-40FE-43CC-901C-9661BCBE1D7F}" srcOrd="3" destOrd="0" presId="urn:microsoft.com/office/officeart/2005/8/layout/cycle2"/>
    <dgm:cxn modelId="{29652A0E-682F-44D6-8504-229980115B96}" type="presParOf" srcId="{4FA0F359-40FE-43CC-901C-9661BCBE1D7F}" destId="{AFC85B8E-43E7-4E7F-AE17-15F714FCAE53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ECD73-3BD1-4CCA-88DB-874AE3880897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2FEFC-16C4-4CE0-8287-4621A28BCA4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2FEFC-16C4-4CE0-8287-4621A28BCA4E}" type="slidenum">
              <a:rPr lang="it-IT" smtClean="0"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2FEFC-16C4-4CE0-8287-4621A28BCA4E}" type="slidenum">
              <a:rPr lang="it-IT" smtClean="0"/>
              <a:t>7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B7D1-F9DA-4A85-BCC7-E4DECB46352D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321F-FF50-4448-827A-288568FA490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B7D1-F9DA-4A85-BCC7-E4DECB46352D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321F-FF50-4448-827A-288568FA490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B7D1-F9DA-4A85-BCC7-E4DECB46352D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321F-FF50-4448-827A-288568FA490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B7D1-F9DA-4A85-BCC7-E4DECB46352D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321F-FF50-4448-827A-288568FA490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B7D1-F9DA-4A85-BCC7-E4DECB46352D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321F-FF50-4448-827A-288568FA490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B7D1-F9DA-4A85-BCC7-E4DECB46352D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321F-FF50-4448-827A-288568FA490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B7D1-F9DA-4A85-BCC7-E4DECB46352D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321F-FF50-4448-827A-288568FA490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B7D1-F9DA-4A85-BCC7-E4DECB46352D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321F-FF50-4448-827A-288568FA490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B7D1-F9DA-4A85-BCC7-E4DECB46352D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321F-FF50-4448-827A-288568FA490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B7D1-F9DA-4A85-BCC7-E4DECB46352D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321F-FF50-4448-827A-288568FA490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B7D1-F9DA-4A85-BCC7-E4DECB46352D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321F-FF50-4448-827A-288568FA490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5B7D1-F9DA-4A85-BCC7-E4DECB46352D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7321F-FF50-4448-827A-288568FA4906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9R-jmsXPOE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/>
        </p:nvGraphicFramePr>
        <p:xfrm>
          <a:off x="685800" y="1714489"/>
          <a:ext cx="7772400" cy="188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a 4"/>
          <p:cNvGraphicFramePr/>
          <p:nvPr/>
        </p:nvGraphicFramePr>
        <p:xfrm>
          <a:off x="1571604" y="4500570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esseri_viventi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644015" y="548089"/>
            <a:ext cx="5855970" cy="5761822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Animali e vegetali</a:t>
            </a:r>
            <a:br>
              <a:rPr lang="it-IT" dirty="0" smtClean="0"/>
            </a:br>
            <a:r>
              <a:rPr lang="it-IT" dirty="0" smtClean="0"/>
              <a:t>sono </a:t>
            </a:r>
            <a:r>
              <a:rPr lang="it-IT" dirty="0" smtClean="0">
                <a:solidFill>
                  <a:srgbClr val="FF0000"/>
                </a:solidFill>
              </a:rPr>
              <a:t>esseri viventi </a:t>
            </a:r>
            <a:r>
              <a:rPr lang="it-IT" dirty="0" smtClean="0"/>
              <a:t>presenti sulla Terra.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 smtClean="0"/>
              <a:t>Gli esseri viventi hanno determinate caratteristiche:</a:t>
            </a:r>
          </a:p>
          <a:p>
            <a:r>
              <a:rPr lang="it-IT" dirty="0" smtClean="0"/>
              <a:t>Nascono</a:t>
            </a:r>
          </a:p>
          <a:p>
            <a:r>
              <a:rPr lang="it-IT" dirty="0" smtClean="0"/>
              <a:t>Si nutrono</a:t>
            </a:r>
          </a:p>
          <a:p>
            <a:r>
              <a:rPr lang="it-IT" dirty="0" smtClean="0"/>
              <a:t>Crescono</a:t>
            </a:r>
          </a:p>
          <a:p>
            <a:r>
              <a:rPr lang="it-IT" dirty="0" smtClean="0"/>
              <a:t>Si riproducono</a:t>
            </a:r>
          </a:p>
          <a:p>
            <a:r>
              <a:rPr lang="it-IT" dirty="0" smtClean="0"/>
              <a:t>muoiono</a:t>
            </a:r>
            <a:endParaRPr lang="it-IT" dirty="0"/>
          </a:p>
        </p:txBody>
      </p:sp>
      <p:pic>
        <p:nvPicPr>
          <p:cNvPr id="5" name="Segnaposto contenuto 4" descr="ce67499b768cf503beeaef66ac7b0c65 nr 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43550" y="2491581"/>
            <a:ext cx="2247900" cy="2743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Confronto e differenze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V</a:t>
            </a:r>
            <a:r>
              <a:rPr lang="it-IT" dirty="0" smtClean="0"/>
              <a:t>iventi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Nascono</a:t>
            </a:r>
          </a:p>
          <a:p>
            <a:r>
              <a:rPr lang="it-IT" dirty="0" smtClean="0"/>
              <a:t>Crescono</a:t>
            </a:r>
          </a:p>
          <a:p>
            <a:r>
              <a:rPr lang="it-IT" dirty="0" smtClean="0"/>
              <a:t>Si nutrono</a:t>
            </a:r>
          </a:p>
          <a:p>
            <a:r>
              <a:rPr lang="it-IT" dirty="0" smtClean="0"/>
              <a:t>Si riproducono</a:t>
            </a:r>
          </a:p>
          <a:p>
            <a:r>
              <a:rPr lang="it-IT" dirty="0"/>
              <a:t>M</a:t>
            </a:r>
            <a:r>
              <a:rPr lang="it-IT" dirty="0" smtClean="0"/>
              <a:t>uoiono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</a:t>
            </a:r>
          </a:p>
          <a:p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Non viventi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dirty="0" smtClean="0"/>
              <a:t>Non nascono</a:t>
            </a:r>
          </a:p>
          <a:p>
            <a:r>
              <a:rPr lang="it-IT" dirty="0" smtClean="0"/>
              <a:t>Non crescono</a:t>
            </a:r>
          </a:p>
          <a:p>
            <a:r>
              <a:rPr lang="it-IT" dirty="0" smtClean="0"/>
              <a:t>Non si nutrono</a:t>
            </a:r>
          </a:p>
          <a:p>
            <a:r>
              <a:rPr lang="it-IT" dirty="0" smtClean="0"/>
              <a:t>Non fanno figli</a:t>
            </a:r>
          </a:p>
          <a:p>
            <a:r>
              <a:rPr lang="it-IT" dirty="0" smtClean="0"/>
              <a:t>Non muoiono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t-IT" sz="1600" dirty="0" smtClean="0"/>
              <a:t>Osserva la tabella e ripeti le caratteristiche degli esseri viventi.</a:t>
            </a:r>
          </a:p>
          <a:p>
            <a:r>
              <a:rPr lang="it-IT" sz="1600" dirty="0" smtClean="0"/>
              <a:t>Rifai questo lavoro sul quaderno</a:t>
            </a:r>
            <a:endParaRPr lang="it-IT" sz="1600" dirty="0"/>
          </a:p>
        </p:txBody>
      </p:sp>
      <p:pic>
        <p:nvPicPr>
          <p:cNvPr id="5" name="Segnaposto immagine 4" descr="il-ciclo-vitale.png"/>
          <p:cNvPicPr>
            <a:picLocks noGrp="1"/>
          </p:cNvPicPr>
          <p:nvPr>
            <p:ph type="pic" idx="1"/>
          </p:nvPr>
        </p:nvPicPr>
        <p:blipFill>
          <a:blip r:embed="rId2"/>
          <a:srcRect t="3668" b="3668"/>
          <a:stretch>
            <a:fillRect/>
          </a:stretch>
        </p:blipFill>
        <p:spPr>
          <a:xfrm>
            <a:off x="857224" y="285728"/>
            <a:ext cx="7286676" cy="5072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58204" cy="63184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> </a:t>
            </a:r>
            <a:r>
              <a:rPr lang="it-IT" u="sng" dirty="0">
                <a:hlinkClick r:id="rId2"/>
              </a:rPr>
              <a:t>https://www.youtube.com/watch?v=89R-jmsXPOE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Visiona il video su </a:t>
            </a:r>
            <a:r>
              <a:rPr lang="it-IT" dirty="0" err="1" smtClean="0"/>
              <a:t>you</a:t>
            </a:r>
            <a:r>
              <a:rPr lang="it-IT" dirty="0" smtClean="0"/>
              <a:t> tube  poi esegui  le due schede che ti ho inviato come e-mail</a:t>
            </a:r>
            <a:endParaRPr lang="it-IT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 adesso i </a:t>
            </a:r>
            <a:r>
              <a:rPr lang="it-IT" dirty="0" err="1" smtClean="0"/>
              <a:t>saluti…</a:t>
            </a:r>
            <a:r>
              <a:rPr lang="it-IT" dirty="0" smtClean="0"/>
              <a:t>..</a:t>
            </a:r>
            <a:endParaRPr lang="it-IT" dirty="0"/>
          </a:p>
        </p:txBody>
      </p:sp>
      <p:pic>
        <p:nvPicPr>
          <p:cNvPr id="6" name="Segnaposto immagine 5" descr="download (1)emoticon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14610" b="14610"/>
          <a:stretch>
            <a:fillRect/>
          </a:stretch>
        </p:blipFill>
        <p:spPr>
          <a:xfrm>
            <a:off x="1428728" y="1285859"/>
            <a:ext cx="6072230" cy="3445711"/>
          </a:xfrm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/>
              <a:t>Baci….baci</a:t>
            </a:r>
            <a:endParaRPr lang="it-IT" dirty="0" smtClean="0"/>
          </a:p>
          <a:p>
            <a:r>
              <a:rPr lang="it-IT" dirty="0" smtClean="0"/>
              <a:t>A presto</a:t>
            </a:r>
          </a:p>
          <a:p>
            <a:r>
              <a:rPr lang="it-IT" dirty="0" smtClean="0"/>
              <a:t>La tua maestra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82</Words>
  <Application>Microsoft Office PowerPoint</Application>
  <PresentationFormat>Presentazione su schermo (4:3)</PresentationFormat>
  <Paragraphs>34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Diapositiva 1</vt:lpstr>
      <vt:lpstr>Diapositiva 2</vt:lpstr>
      <vt:lpstr>Animali e vegetali sono esseri viventi presenti sulla Terra.</vt:lpstr>
      <vt:lpstr>Confronto e differenze</vt:lpstr>
      <vt:lpstr>Diapositiva 5</vt:lpstr>
      <vt:lpstr>     https://www.youtube.com/watch?v=89R-jmsXPOE    Visiona il video su you tube  poi esegui  le due schede che ti ho inviato come e-mail</vt:lpstr>
      <vt:lpstr>E adesso i saluti…..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7</cp:revision>
  <dcterms:created xsi:type="dcterms:W3CDTF">2020-03-30T16:10:04Z</dcterms:created>
  <dcterms:modified xsi:type="dcterms:W3CDTF">2020-03-30T17:11:53Z</dcterms:modified>
</cp:coreProperties>
</file>