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61" r:id="rId3"/>
    <p:sldId id="264" r:id="rId4"/>
    <p:sldId id="262" r:id="rId5"/>
    <p:sldId id="263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E45ADB-9F58-4BE3-B2FA-9589EC7422F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6BF4C031-DC9A-4250-8C3B-0BD2A06CB577}">
      <dgm:prSet phldrT="[Testo]" custT="1"/>
      <dgm:spPr>
        <a:solidFill>
          <a:srgbClr val="92D05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it-IT" sz="2400" b="1" dirty="0" smtClean="0">
              <a:solidFill>
                <a:schemeClr val="bg1"/>
              </a:solidFill>
            </a:rPr>
            <a:t>Il Testo Regolativo </a:t>
          </a:r>
          <a:endParaRPr lang="it-IT" sz="2400" b="1" dirty="0">
            <a:solidFill>
              <a:schemeClr val="bg1"/>
            </a:solidFill>
          </a:endParaRPr>
        </a:p>
      </dgm:t>
    </dgm:pt>
    <dgm:pt modelId="{FAE766B4-D58C-4E51-8183-54BEE160E1A4}" type="parTrans" cxnId="{B8548857-159E-4835-9589-199E8FE6F009}">
      <dgm:prSet/>
      <dgm:spPr/>
      <dgm:t>
        <a:bodyPr/>
        <a:lstStyle/>
        <a:p>
          <a:endParaRPr lang="it-IT"/>
        </a:p>
      </dgm:t>
    </dgm:pt>
    <dgm:pt modelId="{9415BC4A-0282-4693-A820-C1AB76AD9DF0}" type="sibTrans" cxnId="{B8548857-159E-4835-9589-199E8FE6F009}">
      <dgm:prSet/>
      <dgm:spPr/>
      <dgm:t>
        <a:bodyPr/>
        <a:lstStyle/>
        <a:p>
          <a:endParaRPr lang="it-IT"/>
        </a:p>
      </dgm:t>
    </dgm:pt>
    <dgm:pt modelId="{46382A66-0E3F-44DF-9808-54A273A6B062}">
      <dgm:prSet phldrT="[Testo]" custT="1"/>
      <dgm:spPr>
        <a:solidFill>
          <a:srgbClr val="92D05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it-IT" sz="1800" b="1" dirty="0" smtClean="0"/>
            <a:t>Qual è il suo scopo?</a:t>
          </a:r>
          <a:endParaRPr lang="it-IT" sz="1800" b="1" dirty="0"/>
        </a:p>
      </dgm:t>
    </dgm:pt>
    <dgm:pt modelId="{2664D1DA-B4F6-4344-8C99-648E8ED6B972}" type="parTrans" cxnId="{FCB08D11-FE46-4746-B363-508F85DCB027}">
      <dgm:prSet/>
      <dgm:spPr/>
      <dgm:t>
        <a:bodyPr/>
        <a:lstStyle/>
        <a:p>
          <a:endParaRPr lang="it-IT"/>
        </a:p>
      </dgm:t>
    </dgm:pt>
    <dgm:pt modelId="{75844D18-44BD-4B76-8A51-96E3F936507C}" type="sibTrans" cxnId="{FCB08D11-FE46-4746-B363-508F85DCB027}">
      <dgm:prSet/>
      <dgm:spPr/>
      <dgm:t>
        <a:bodyPr/>
        <a:lstStyle/>
        <a:p>
          <a:endParaRPr lang="it-IT"/>
        </a:p>
      </dgm:t>
    </dgm:pt>
    <dgm:pt modelId="{56F42702-A85B-4739-9D40-9459F2293890}">
      <dgm:prSet phldrT="[Testo]" custT="1"/>
      <dgm:spPr>
        <a:solidFill>
          <a:srgbClr val="92D05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it-IT" sz="1800" b="1" dirty="0" smtClean="0"/>
            <a:t>Quali sono i suoi elementi?</a:t>
          </a:r>
          <a:endParaRPr lang="it-IT" sz="1800" b="1" dirty="0"/>
        </a:p>
      </dgm:t>
    </dgm:pt>
    <dgm:pt modelId="{290238EF-6E0A-4205-A941-04ACA65B5126}" type="parTrans" cxnId="{B67E31ED-53AF-4F9A-AB91-79ED6E263AD4}">
      <dgm:prSet/>
      <dgm:spPr/>
      <dgm:t>
        <a:bodyPr/>
        <a:lstStyle/>
        <a:p>
          <a:endParaRPr lang="it-IT"/>
        </a:p>
      </dgm:t>
    </dgm:pt>
    <dgm:pt modelId="{4FAF793D-2D72-42A2-9928-97CA4715A9EB}" type="sibTrans" cxnId="{B67E31ED-53AF-4F9A-AB91-79ED6E263AD4}">
      <dgm:prSet/>
      <dgm:spPr/>
      <dgm:t>
        <a:bodyPr/>
        <a:lstStyle/>
        <a:p>
          <a:endParaRPr lang="it-IT"/>
        </a:p>
      </dgm:t>
    </dgm:pt>
    <dgm:pt modelId="{A267774C-D849-4A4A-B8BE-0CF05DC62A06}">
      <dgm:prSet phldrT="[Testo]" custT="1"/>
      <dgm:spPr>
        <a:solidFill>
          <a:srgbClr val="92D05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it-IT" sz="1800" b="1" dirty="0" smtClean="0"/>
            <a:t>Com’è fatto?</a:t>
          </a:r>
          <a:endParaRPr lang="it-IT" sz="1800" b="1" dirty="0"/>
        </a:p>
      </dgm:t>
    </dgm:pt>
    <dgm:pt modelId="{3DE0155C-AD74-4C8E-8E90-264D4D7067D5}" type="parTrans" cxnId="{2CAE4B8B-C760-43C1-A9C8-931E75E57C53}">
      <dgm:prSet/>
      <dgm:spPr/>
      <dgm:t>
        <a:bodyPr/>
        <a:lstStyle/>
        <a:p>
          <a:endParaRPr lang="it-IT"/>
        </a:p>
      </dgm:t>
    </dgm:pt>
    <dgm:pt modelId="{4E00D426-9EFE-4AF1-AB5A-D68BEAA1CB31}" type="sibTrans" cxnId="{2CAE4B8B-C760-43C1-A9C8-931E75E57C53}">
      <dgm:prSet/>
      <dgm:spPr/>
      <dgm:t>
        <a:bodyPr/>
        <a:lstStyle/>
        <a:p>
          <a:endParaRPr lang="it-IT"/>
        </a:p>
      </dgm:t>
    </dgm:pt>
    <dgm:pt modelId="{6F7665C7-CC77-4AD5-9299-C0296E3FBEF0}">
      <dgm:prSet custT="1"/>
      <dgm:spPr>
        <a:solidFill>
          <a:srgbClr val="92D05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it-IT" sz="1400" dirty="0" smtClean="0"/>
            <a:t>Fornire istruzioni per realizzare oggetti, </a:t>
          </a:r>
          <a:r>
            <a:rPr lang="it-IT" sz="1400" smtClean="0"/>
            <a:t>attività; dare </a:t>
          </a:r>
          <a:r>
            <a:rPr lang="it-IT" sz="1400" dirty="0" smtClean="0"/>
            <a:t>regole di comportamento</a:t>
          </a:r>
          <a:endParaRPr lang="it-IT" sz="1400" dirty="0"/>
        </a:p>
      </dgm:t>
    </dgm:pt>
    <dgm:pt modelId="{C546E014-FDA5-49B8-8DCB-BA287D7C0B85}" type="parTrans" cxnId="{9673E06B-E0FC-44F7-B4B6-B2BCE43F19C8}">
      <dgm:prSet/>
      <dgm:spPr/>
      <dgm:t>
        <a:bodyPr/>
        <a:lstStyle/>
        <a:p>
          <a:endParaRPr lang="it-IT"/>
        </a:p>
      </dgm:t>
    </dgm:pt>
    <dgm:pt modelId="{9CACBC8B-F237-4B77-82FB-C76EF90D645B}" type="sibTrans" cxnId="{9673E06B-E0FC-44F7-B4B6-B2BCE43F19C8}">
      <dgm:prSet/>
      <dgm:spPr/>
      <dgm:t>
        <a:bodyPr/>
        <a:lstStyle/>
        <a:p>
          <a:endParaRPr lang="it-IT"/>
        </a:p>
      </dgm:t>
    </dgm:pt>
    <dgm:pt modelId="{5507B18D-AC39-4CA9-8ECE-83393CC9A600}">
      <dgm:prSet custT="1"/>
      <dgm:spPr>
        <a:solidFill>
          <a:srgbClr val="92D05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it-IT" sz="1400" dirty="0" smtClean="0"/>
            <a:t>Elenchi, Disegni</a:t>
          </a:r>
          <a:endParaRPr lang="it-IT" sz="1400" dirty="0"/>
        </a:p>
      </dgm:t>
    </dgm:pt>
    <dgm:pt modelId="{3C22D361-2BF1-4EB0-99BD-3C8505A46233}" type="parTrans" cxnId="{3E511DCB-690B-4E8E-93CD-6039B196A42B}">
      <dgm:prSet/>
      <dgm:spPr/>
      <dgm:t>
        <a:bodyPr/>
        <a:lstStyle/>
        <a:p>
          <a:endParaRPr lang="it-IT"/>
        </a:p>
      </dgm:t>
    </dgm:pt>
    <dgm:pt modelId="{EB9CEBE4-22E8-4753-9A61-FFFE2F771662}" type="sibTrans" cxnId="{3E511DCB-690B-4E8E-93CD-6039B196A42B}">
      <dgm:prSet/>
      <dgm:spPr/>
      <dgm:t>
        <a:bodyPr/>
        <a:lstStyle/>
        <a:p>
          <a:endParaRPr lang="it-IT"/>
        </a:p>
      </dgm:t>
    </dgm:pt>
    <dgm:pt modelId="{68F29EE6-5634-4A85-B934-9D4BB36AFE3B}">
      <dgm:prSet custT="1"/>
      <dgm:spPr>
        <a:solidFill>
          <a:srgbClr val="92D05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it-IT" sz="1400" dirty="0" smtClean="0"/>
            <a:t>Talvolta è diviso in parti che spiegano l’occorrente, il procedimento; spesso le regole seguono un ordine preciso</a:t>
          </a:r>
          <a:endParaRPr lang="it-IT" sz="1400" dirty="0"/>
        </a:p>
      </dgm:t>
    </dgm:pt>
    <dgm:pt modelId="{29F9FA1A-63B9-4512-A9E2-3A470C834C62}" type="parTrans" cxnId="{951D7008-C93A-431A-BE6B-BAA246A89B15}">
      <dgm:prSet/>
      <dgm:spPr/>
      <dgm:t>
        <a:bodyPr/>
        <a:lstStyle/>
        <a:p>
          <a:endParaRPr lang="it-IT"/>
        </a:p>
      </dgm:t>
    </dgm:pt>
    <dgm:pt modelId="{515C595A-8A7F-4361-982F-3E1E8DD44256}" type="sibTrans" cxnId="{951D7008-C93A-431A-BE6B-BAA246A89B15}">
      <dgm:prSet/>
      <dgm:spPr/>
      <dgm:t>
        <a:bodyPr/>
        <a:lstStyle/>
        <a:p>
          <a:endParaRPr lang="it-IT"/>
        </a:p>
      </dgm:t>
    </dgm:pt>
    <dgm:pt modelId="{EC86793C-32DD-495E-87D5-59B611D9D22E}" type="pres">
      <dgm:prSet presAssocID="{A4E45ADB-9F58-4BE3-B2FA-9589EC7422F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t-IT"/>
        </a:p>
      </dgm:t>
    </dgm:pt>
    <dgm:pt modelId="{596DA4C3-0F99-42AD-BBDA-D39556250A28}" type="pres">
      <dgm:prSet presAssocID="{6BF4C031-DC9A-4250-8C3B-0BD2A06CB577}" presName="hierRoot1" presStyleCnt="0">
        <dgm:presLayoutVars>
          <dgm:hierBranch val="init"/>
        </dgm:presLayoutVars>
      </dgm:prSet>
      <dgm:spPr/>
    </dgm:pt>
    <dgm:pt modelId="{530E0D75-B744-483F-9AF5-51E297CDF037}" type="pres">
      <dgm:prSet presAssocID="{6BF4C031-DC9A-4250-8C3B-0BD2A06CB577}" presName="rootComposite1" presStyleCnt="0"/>
      <dgm:spPr/>
    </dgm:pt>
    <dgm:pt modelId="{74314BD7-52DB-489F-9839-6303A80571EF}" type="pres">
      <dgm:prSet presAssocID="{6BF4C031-DC9A-4250-8C3B-0BD2A06CB577}" presName="rootText1" presStyleLbl="node0" presStyleIdx="0" presStyleCnt="1" custScaleX="17424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BB7ECDB8-E4D5-402B-86F5-C9915A483284}" type="pres">
      <dgm:prSet presAssocID="{6BF4C031-DC9A-4250-8C3B-0BD2A06CB577}" presName="rootConnector1" presStyleLbl="node1" presStyleIdx="0" presStyleCnt="0"/>
      <dgm:spPr/>
      <dgm:t>
        <a:bodyPr/>
        <a:lstStyle/>
        <a:p>
          <a:endParaRPr lang="it-IT"/>
        </a:p>
      </dgm:t>
    </dgm:pt>
    <dgm:pt modelId="{1299CE30-DB3F-4AE6-9CEE-E5C3B22129C0}" type="pres">
      <dgm:prSet presAssocID="{6BF4C031-DC9A-4250-8C3B-0BD2A06CB577}" presName="hierChild2" presStyleCnt="0"/>
      <dgm:spPr/>
    </dgm:pt>
    <dgm:pt modelId="{A0ACEF8F-85D7-43CF-ACAF-454FB01359B9}" type="pres">
      <dgm:prSet presAssocID="{2664D1DA-B4F6-4344-8C99-648E8ED6B972}" presName="Name37" presStyleLbl="parChTrans1D2" presStyleIdx="0" presStyleCnt="3"/>
      <dgm:spPr/>
      <dgm:t>
        <a:bodyPr/>
        <a:lstStyle/>
        <a:p>
          <a:endParaRPr lang="it-IT"/>
        </a:p>
      </dgm:t>
    </dgm:pt>
    <dgm:pt modelId="{4C83CEAC-ABBF-4D46-AC8F-14981D209F81}" type="pres">
      <dgm:prSet presAssocID="{46382A66-0E3F-44DF-9808-54A273A6B062}" presName="hierRoot2" presStyleCnt="0">
        <dgm:presLayoutVars>
          <dgm:hierBranch val="init"/>
        </dgm:presLayoutVars>
      </dgm:prSet>
      <dgm:spPr/>
    </dgm:pt>
    <dgm:pt modelId="{0D074108-17F3-4B3C-A8FF-7B8A7AEF7B9A}" type="pres">
      <dgm:prSet presAssocID="{46382A66-0E3F-44DF-9808-54A273A6B062}" presName="rootComposite" presStyleCnt="0"/>
      <dgm:spPr/>
    </dgm:pt>
    <dgm:pt modelId="{E5D5C27E-FE8D-43BC-82E2-7940BF187778}" type="pres">
      <dgm:prSet presAssocID="{46382A66-0E3F-44DF-9808-54A273A6B062}" presName="rootText" presStyleLbl="node2" presStyleIdx="0" presStyleCnt="3" custLinFactNeighborX="-448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7CC707B7-28C6-4331-A1FC-108AE3A50CCB}" type="pres">
      <dgm:prSet presAssocID="{46382A66-0E3F-44DF-9808-54A273A6B062}" presName="rootConnector" presStyleLbl="node2" presStyleIdx="0" presStyleCnt="3"/>
      <dgm:spPr/>
      <dgm:t>
        <a:bodyPr/>
        <a:lstStyle/>
        <a:p>
          <a:endParaRPr lang="it-IT"/>
        </a:p>
      </dgm:t>
    </dgm:pt>
    <dgm:pt modelId="{E92E051E-DFA2-4DB6-8591-9A02C63EF415}" type="pres">
      <dgm:prSet presAssocID="{46382A66-0E3F-44DF-9808-54A273A6B062}" presName="hierChild4" presStyleCnt="0"/>
      <dgm:spPr/>
    </dgm:pt>
    <dgm:pt modelId="{CB3C65E6-5C92-4817-8749-664A27BE837D}" type="pres">
      <dgm:prSet presAssocID="{C546E014-FDA5-49B8-8DCB-BA287D7C0B85}" presName="Name37" presStyleLbl="parChTrans1D3" presStyleIdx="0" presStyleCnt="3"/>
      <dgm:spPr/>
      <dgm:t>
        <a:bodyPr/>
        <a:lstStyle/>
        <a:p>
          <a:endParaRPr lang="it-IT"/>
        </a:p>
      </dgm:t>
    </dgm:pt>
    <dgm:pt modelId="{0CDCF5E3-073E-4D5D-A3C1-8CCA40844D5C}" type="pres">
      <dgm:prSet presAssocID="{6F7665C7-CC77-4AD5-9299-C0296E3FBEF0}" presName="hierRoot2" presStyleCnt="0">
        <dgm:presLayoutVars>
          <dgm:hierBranch val="init"/>
        </dgm:presLayoutVars>
      </dgm:prSet>
      <dgm:spPr/>
    </dgm:pt>
    <dgm:pt modelId="{4F0EE3C7-F3EE-4A09-A5AF-CD9C536C0347}" type="pres">
      <dgm:prSet presAssocID="{6F7665C7-CC77-4AD5-9299-C0296E3FBEF0}" presName="rootComposite" presStyleCnt="0"/>
      <dgm:spPr/>
    </dgm:pt>
    <dgm:pt modelId="{1ECA47DD-0F26-4225-8F0B-5931F28073A1}" type="pres">
      <dgm:prSet presAssocID="{6F7665C7-CC77-4AD5-9299-C0296E3FBEF0}" presName="rootText" presStyleLbl="node3" presStyleIdx="0" presStyleCnt="3" custScaleY="153065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C582C074-4650-4099-AAF9-399BE716FB70}" type="pres">
      <dgm:prSet presAssocID="{6F7665C7-CC77-4AD5-9299-C0296E3FBEF0}" presName="rootConnector" presStyleLbl="node3" presStyleIdx="0" presStyleCnt="3"/>
      <dgm:spPr/>
      <dgm:t>
        <a:bodyPr/>
        <a:lstStyle/>
        <a:p>
          <a:endParaRPr lang="it-IT"/>
        </a:p>
      </dgm:t>
    </dgm:pt>
    <dgm:pt modelId="{DF246743-AF15-4A9D-B3FD-06525AC1662E}" type="pres">
      <dgm:prSet presAssocID="{6F7665C7-CC77-4AD5-9299-C0296E3FBEF0}" presName="hierChild4" presStyleCnt="0"/>
      <dgm:spPr/>
    </dgm:pt>
    <dgm:pt modelId="{728EDF05-39FA-446E-A088-9159EBD5D99B}" type="pres">
      <dgm:prSet presAssocID="{6F7665C7-CC77-4AD5-9299-C0296E3FBEF0}" presName="hierChild5" presStyleCnt="0"/>
      <dgm:spPr/>
    </dgm:pt>
    <dgm:pt modelId="{B561C3F9-A549-4795-BFE5-6ECACDB7BFBD}" type="pres">
      <dgm:prSet presAssocID="{46382A66-0E3F-44DF-9808-54A273A6B062}" presName="hierChild5" presStyleCnt="0"/>
      <dgm:spPr/>
    </dgm:pt>
    <dgm:pt modelId="{01D9C4D9-4208-4564-9882-2FFEE91360B5}" type="pres">
      <dgm:prSet presAssocID="{290238EF-6E0A-4205-A941-04ACA65B5126}" presName="Name37" presStyleLbl="parChTrans1D2" presStyleIdx="1" presStyleCnt="3"/>
      <dgm:spPr/>
      <dgm:t>
        <a:bodyPr/>
        <a:lstStyle/>
        <a:p>
          <a:endParaRPr lang="it-IT"/>
        </a:p>
      </dgm:t>
    </dgm:pt>
    <dgm:pt modelId="{650F6098-26B7-4CB1-B25C-732A4705CA24}" type="pres">
      <dgm:prSet presAssocID="{56F42702-A85B-4739-9D40-9459F2293890}" presName="hierRoot2" presStyleCnt="0">
        <dgm:presLayoutVars>
          <dgm:hierBranch val="init"/>
        </dgm:presLayoutVars>
      </dgm:prSet>
      <dgm:spPr/>
    </dgm:pt>
    <dgm:pt modelId="{23FD3EBE-5EC7-4271-BDE9-32A667E2625C}" type="pres">
      <dgm:prSet presAssocID="{56F42702-A85B-4739-9D40-9459F2293890}" presName="rootComposite" presStyleCnt="0"/>
      <dgm:spPr/>
    </dgm:pt>
    <dgm:pt modelId="{7591C55D-EEC5-42DD-B6A8-B12B32665812}" type="pres">
      <dgm:prSet presAssocID="{56F42702-A85B-4739-9D40-9459F2293890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FA99D1E6-FF17-44EB-8ABB-4AE8F6493A7B}" type="pres">
      <dgm:prSet presAssocID="{56F42702-A85B-4739-9D40-9459F2293890}" presName="rootConnector" presStyleLbl="node2" presStyleIdx="1" presStyleCnt="3"/>
      <dgm:spPr/>
      <dgm:t>
        <a:bodyPr/>
        <a:lstStyle/>
        <a:p>
          <a:endParaRPr lang="it-IT"/>
        </a:p>
      </dgm:t>
    </dgm:pt>
    <dgm:pt modelId="{6504C57F-FFB0-4266-8EF1-7DCEAFDB9F94}" type="pres">
      <dgm:prSet presAssocID="{56F42702-A85B-4739-9D40-9459F2293890}" presName="hierChild4" presStyleCnt="0"/>
      <dgm:spPr/>
    </dgm:pt>
    <dgm:pt modelId="{B48FDD7C-A534-4F4B-9B0C-36FDFB05F5BE}" type="pres">
      <dgm:prSet presAssocID="{3C22D361-2BF1-4EB0-99BD-3C8505A46233}" presName="Name37" presStyleLbl="parChTrans1D3" presStyleIdx="1" presStyleCnt="3"/>
      <dgm:spPr/>
      <dgm:t>
        <a:bodyPr/>
        <a:lstStyle/>
        <a:p>
          <a:endParaRPr lang="it-IT"/>
        </a:p>
      </dgm:t>
    </dgm:pt>
    <dgm:pt modelId="{1D4A0DDA-CF93-444C-8DAC-FD614946E5F3}" type="pres">
      <dgm:prSet presAssocID="{5507B18D-AC39-4CA9-8ECE-83393CC9A600}" presName="hierRoot2" presStyleCnt="0">
        <dgm:presLayoutVars>
          <dgm:hierBranch val="init"/>
        </dgm:presLayoutVars>
      </dgm:prSet>
      <dgm:spPr/>
    </dgm:pt>
    <dgm:pt modelId="{8BC4F3F9-A8A5-4EAD-9A62-4D100598E472}" type="pres">
      <dgm:prSet presAssocID="{5507B18D-AC39-4CA9-8ECE-83393CC9A600}" presName="rootComposite" presStyleCnt="0"/>
      <dgm:spPr/>
    </dgm:pt>
    <dgm:pt modelId="{C3B9B6FA-9956-422B-9B14-21061FF1DBFD}" type="pres">
      <dgm:prSet presAssocID="{5507B18D-AC39-4CA9-8ECE-83393CC9A600}" presName="rootText" presStyleLbl="node3" presStyleIdx="1" presStyleCnt="3" custScaleY="134287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F4FAFBA7-6E29-4F71-BFED-CDDFE4EB849C}" type="pres">
      <dgm:prSet presAssocID="{5507B18D-AC39-4CA9-8ECE-83393CC9A600}" presName="rootConnector" presStyleLbl="node3" presStyleIdx="1" presStyleCnt="3"/>
      <dgm:spPr/>
      <dgm:t>
        <a:bodyPr/>
        <a:lstStyle/>
        <a:p>
          <a:endParaRPr lang="it-IT"/>
        </a:p>
      </dgm:t>
    </dgm:pt>
    <dgm:pt modelId="{AD1FE649-0F34-4B5C-8C95-B80199EB9076}" type="pres">
      <dgm:prSet presAssocID="{5507B18D-AC39-4CA9-8ECE-83393CC9A600}" presName="hierChild4" presStyleCnt="0"/>
      <dgm:spPr/>
    </dgm:pt>
    <dgm:pt modelId="{26B4ACFC-2903-48F7-AFA3-13E5C026131D}" type="pres">
      <dgm:prSet presAssocID="{5507B18D-AC39-4CA9-8ECE-83393CC9A600}" presName="hierChild5" presStyleCnt="0"/>
      <dgm:spPr/>
    </dgm:pt>
    <dgm:pt modelId="{16414404-A5AD-44F9-B05D-E6B96C047C2C}" type="pres">
      <dgm:prSet presAssocID="{56F42702-A85B-4739-9D40-9459F2293890}" presName="hierChild5" presStyleCnt="0"/>
      <dgm:spPr/>
    </dgm:pt>
    <dgm:pt modelId="{30B5E36C-7C9E-4BB4-93BA-883140F8DD41}" type="pres">
      <dgm:prSet presAssocID="{3DE0155C-AD74-4C8E-8E90-264D4D7067D5}" presName="Name37" presStyleLbl="parChTrans1D2" presStyleIdx="2" presStyleCnt="3"/>
      <dgm:spPr/>
      <dgm:t>
        <a:bodyPr/>
        <a:lstStyle/>
        <a:p>
          <a:endParaRPr lang="it-IT"/>
        </a:p>
      </dgm:t>
    </dgm:pt>
    <dgm:pt modelId="{3E226C8A-984E-4A5D-B9B0-C5AC37A81E32}" type="pres">
      <dgm:prSet presAssocID="{A267774C-D849-4A4A-B8BE-0CF05DC62A06}" presName="hierRoot2" presStyleCnt="0">
        <dgm:presLayoutVars>
          <dgm:hierBranch val="init"/>
        </dgm:presLayoutVars>
      </dgm:prSet>
      <dgm:spPr/>
    </dgm:pt>
    <dgm:pt modelId="{14194155-5D96-457D-BB3E-B99DA28F8A06}" type="pres">
      <dgm:prSet presAssocID="{A267774C-D849-4A4A-B8BE-0CF05DC62A06}" presName="rootComposite" presStyleCnt="0"/>
      <dgm:spPr/>
    </dgm:pt>
    <dgm:pt modelId="{9122843A-5C88-4452-93F0-E33D486FF624}" type="pres">
      <dgm:prSet presAssocID="{A267774C-D849-4A4A-B8BE-0CF05DC62A06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A9F53993-3BB8-429A-A10E-46DF473FB562}" type="pres">
      <dgm:prSet presAssocID="{A267774C-D849-4A4A-B8BE-0CF05DC62A06}" presName="rootConnector" presStyleLbl="node2" presStyleIdx="2" presStyleCnt="3"/>
      <dgm:spPr/>
      <dgm:t>
        <a:bodyPr/>
        <a:lstStyle/>
        <a:p>
          <a:endParaRPr lang="it-IT"/>
        </a:p>
      </dgm:t>
    </dgm:pt>
    <dgm:pt modelId="{206E0DA7-CDD1-4A2B-8B1D-DFA8073E3082}" type="pres">
      <dgm:prSet presAssocID="{A267774C-D849-4A4A-B8BE-0CF05DC62A06}" presName="hierChild4" presStyleCnt="0"/>
      <dgm:spPr/>
    </dgm:pt>
    <dgm:pt modelId="{FBAF9139-E4FC-4664-8DAF-FA5054420E62}" type="pres">
      <dgm:prSet presAssocID="{29F9FA1A-63B9-4512-A9E2-3A470C834C62}" presName="Name37" presStyleLbl="parChTrans1D3" presStyleIdx="2" presStyleCnt="3"/>
      <dgm:spPr/>
      <dgm:t>
        <a:bodyPr/>
        <a:lstStyle/>
        <a:p>
          <a:endParaRPr lang="it-IT"/>
        </a:p>
      </dgm:t>
    </dgm:pt>
    <dgm:pt modelId="{1CF16056-DBA7-4ED2-9ED2-EB670EC25B72}" type="pres">
      <dgm:prSet presAssocID="{68F29EE6-5634-4A85-B934-9D4BB36AFE3B}" presName="hierRoot2" presStyleCnt="0">
        <dgm:presLayoutVars>
          <dgm:hierBranch val="init"/>
        </dgm:presLayoutVars>
      </dgm:prSet>
      <dgm:spPr/>
    </dgm:pt>
    <dgm:pt modelId="{BBAB217D-811A-4CF5-ACCB-3AA2CBE312C1}" type="pres">
      <dgm:prSet presAssocID="{68F29EE6-5634-4A85-B934-9D4BB36AFE3B}" presName="rootComposite" presStyleCnt="0"/>
      <dgm:spPr/>
    </dgm:pt>
    <dgm:pt modelId="{D79DB48E-F7DF-4482-A2CE-0BAE5FE7FEBD}" type="pres">
      <dgm:prSet presAssocID="{68F29EE6-5634-4A85-B934-9D4BB36AFE3B}" presName="rootText" presStyleLbl="node3" presStyleIdx="2" presStyleCnt="3" custScaleX="133100" custScaleY="153065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98ED4D3D-4181-4CA7-93A1-DD6DD3DA2306}" type="pres">
      <dgm:prSet presAssocID="{68F29EE6-5634-4A85-B934-9D4BB36AFE3B}" presName="rootConnector" presStyleLbl="node3" presStyleIdx="2" presStyleCnt="3"/>
      <dgm:spPr/>
      <dgm:t>
        <a:bodyPr/>
        <a:lstStyle/>
        <a:p>
          <a:endParaRPr lang="it-IT"/>
        </a:p>
      </dgm:t>
    </dgm:pt>
    <dgm:pt modelId="{194D0593-4B69-457C-859E-3EDC3488C854}" type="pres">
      <dgm:prSet presAssocID="{68F29EE6-5634-4A85-B934-9D4BB36AFE3B}" presName="hierChild4" presStyleCnt="0"/>
      <dgm:spPr/>
    </dgm:pt>
    <dgm:pt modelId="{1D6846ED-74AA-4332-9AEC-C764717785A7}" type="pres">
      <dgm:prSet presAssocID="{68F29EE6-5634-4A85-B934-9D4BB36AFE3B}" presName="hierChild5" presStyleCnt="0"/>
      <dgm:spPr/>
    </dgm:pt>
    <dgm:pt modelId="{8576BCC9-D1DB-4DF1-90B6-DC8EA22C04CD}" type="pres">
      <dgm:prSet presAssocID="{A267774C-D849-4A4A-B8BE-0CF05DC62A06}" presName="hierChild5" presStyleCnt="0"/>
      <dgm:spPr/>
    </dgm:pt>
    <dgm:pt modelId="{82283B40-30C9-4760-979C-1C202F5F754F}" type="pres">
      <dgm:prSet presAssocID="{6BF4C031-DC9A-4250-8C3B-0BD2A06CB577}" presName="hierChild3" presStyleCnt="0"/>
      <dgm:spPr/>
    </dgm:pt>
  </dgm:ptLst>
  <dgm:cxnLst>
    <dgm:cxn modelId="{E1529A80-D00B-483D-8570-B110E5A74D77}" type="presOf" srcId="{5507B18D-AC39-4CA9-8ECE-83393CC9A600}" destId="{F4FAFBA7-6E29-4F71-BFED-CDDFE4EB849C}" srcOrd="1" destOrd="0" presId="urn:microsoft.com/office/officeart/2005/8/layout/orgChart1"/>
    <dgm:cxn modelId="{3E511DCB-690B-4E8E-93CD-6039B196A42B}" srcId="{56F42702-A85B-4739-9D40-9459F2293890}" destId="{5507B18D-AC39-4CA9-8ECE-83393CC9A600}" srcOrd="0" destOrd="0" parTransId="{3C22D361-2BF1-4EB0-99BD-3C8505A46233}" sibTransId="{EB9CEBE4-22E8-4753-9A61-FFFE2F771662}"/>
    <dgm:cxn modelId="{9BE5308C-5623-4DD4-94C3-44B58B07295B}" type="presOf" srcId="{6BF4C031-DC9A-4250-8C3B-0BD2A06CB577}" destId="{BB7ECDB8-E4D5-402B-86F5-C9915A483284}" srcOrd="1" destOrd="0" presId="urn:microsoft.com/office/officeart/2005/8/layout/orgChart1"/>
    <dgm:cxn modelId="{D15AAC72-1277-4806-9769-17FB76D5262B}" type="presOf" srcId="{C546E014-FDA5-49B8-8DCB-BA287D7C0B85}" destId="{CB3C65E6-5C92-4817-8749-664A27BE837D}" srcOrd="0" destOrd="0" presId="urn:microsoft.com/office/officeart/2005/8/layout/orgChart1"/>
    <dgm:cxn modelId="{5B596ADC-9014-4815-916E-8296D2D16E23}" type="presOf" srcId="{56F42702-A85B-4739-9D40-9459F2293890}" destId="{7591C55D-EEC5-42DD-B6A8-B12B32665812}" srcOrd="0" destOrd="0" presId="urn:microsoft.com/office/officeart/2005/8/layout/orgChart1"/>
    <dgm:cxn modelId="{2CAE4B8B-C760-43C1-A9C8-931E75E57C53}" srcId="{6BF4C031-DC9A-4250-8C3B-0BD2A06CB577}" destId="{A267774C-D849-4A4A-B8BE-0CF05DC62A06}" srcOrd="2" destOrd="0" parTransId="{3DE0155C-AD74-4C8E-8E90-264D4D7067D5}" sibTransId="{4E00D426-9EFE-4AF1-AB5A-D68BEAA1CB31}"/>
    <dgm:cxn modelId="{951D7008-C93A-431A-BE6B-BAA246A89B15}" srcId="{A267774C-D849-4A4A-B8BE-0CF05DC62A06}" destId="{68F29EE6-5634-4A85-B934-9D4BB36AFE3B}" srcOrd="0" destOrd="0" parTransId="{29F9FA1A-63B9-4512-A9E2-3A470C834C62}" sibTransId="{515C595A-8A7F-4361-982F-3E1E8DD44256}"/>
    <dgm:cxn modelId="{32AA7DEC-9B2E-4868-86F3-08D9A6021B90}" type="presOf" srcId="{46382A66-0E3F-44DF-9808-54A273A6B062}" destId="{E5D5C27E-FE8D-43BC-82E2-7940BF187778}" srcOrd="0" destOrd="0" presId="urn:microsoft.com/office/officeart/2005/8/layout/orgChart1"/>
    <dgm:cxn modelId="{AB6C2793-FBEC-4036-932D-3BD85C3BEFE5}" type="presOf" srcId="{68F29EE6-5634-4A85-B934-9D4BB36AFE3B}" destId="{D79DB48E-F7DF-4482-A2CE-0BAE5FE7FEBD}" srcOrd="0" destOrd="0" presId="urn:microsoft.com/office/officeart/2005/8/layout/orgChart1"/>
    <dgm:cxn modelId="{9673E06B-E0FC-44F7-B4B6-B2BCE43F19C8}" srcId="{46382A66-0E3F-44DF-9808-54A273A6B062}" destId="{6F7665C7-CC77-4AD5-9299-C0296E3FBEF0}" srcOrd="0" destOrd="0" parTransId="{C546E014-FDA5-49B8-8DCB-BA287D7C0B85}" sibTransId="{9CACBC8B-F237-4B77-82FB-C76EF90D645B}"/>
    <dgm:cxn modelId="{862B1304-6666-4C0E-9F78-FA5E223799BD}" type="presOf" srcId="{56F42702-A85B-4739-9D40-9459F2293890}" destId="{FA99D1E6-FF17-44EB-8ABB-4AE8F6493A7B}" srcOrd="1" destOrd="0" presId="urn:microsoft.com/office/officeart/2005/8/layout/orgChart1"/>
    <dgm:cxn modelId="{98CF65BD-F340-4E8E-A7C2-DB74733800B5}" type="presOf" srcId="{290238EF-6E0A-4205-A941-04ACA65B5126}" destId="{01D9C4D9-4208-4564-9882-2FFEE91360B5}" srcOrd="0" destOrd="0" presId="urn:microsoft.com/office/officeart/2005/8/layout/orgChart1"/>
    <dgm:cxn modelId="{301148F1-C10D-4495-BE1A-EBC5A9ACA621}" type="presOf" srcId="{3C22D361-2BF1-4EB0-99BD-3C8505A46233}" destId="{B48FDD7C-A534-4F4B-9B0C-36FDFB05F5BE}" srcOrd="0" destOrd="0" presId="urn:microsoft.com/office/officeart/2005/8/layout/orgChart1"/>
    <dgm:cxn modelId="{B67E31ED-53AF-4F9A-AB91-79ED6E263AD4}" srcId="{6BF4C031-DC9A-4250-8C3B-0BD2A06CB577}" destId="{56F42702-A85B-4739-9D40-9459F2293890}" srcOrd="1" destOrd="0" parTransId="{290238EF-6E0A-4205-A941-04ACA65B5126}" sibTransId="{4FAF793D-2D72-42A2-9928-97CA4715A9EB}"/>
    <dgm:cxn modelId="{CBB0129B-9AAB-423A-A0DB-2A74AE419391}" type="presOf" srcId="{5507B18D-AC39-4CA9-8ECE-83393CC9A600}" destId="{C3B9B6FA-9956-422B-9B14-21061FF1DBFD}" srcOrd="0" destOrd="0" presId="urn:microsoft.com/office/officeart/2005/8/layout/orgChart1"/>
    <dgm:cxn modelId="{428D0F73-F0AD-425F-93E3-3F7F57333EEC}" type="presOf" srcId="{A4E45ADB-9F58-4BE3-B2FA-9589EC7422FB}" destId="{EC86793C-32DD-495E-87D5-59B611D9D22E}" srcOrd="0" destOrd="0" presId="urn:microsoft.com/office/officeart/2005/8/layout/orgChart1"/>
    <dgm:cxn modelId="{4E2559B0-5C03-482E-812A-4AEE2B6DCCE1}" type="presOf" srcId="{6BF4C031-DC9A-4250-8C3B-0BD2A06CB577}" destId="{74314BD7-52DB-489F-9839-6303A80571EF}" srcOrd="0" destOrd="0" presId="urn:microsoft.com/office/officeart/2005/8/layout/orgChart1"/>
    <dgm:cxn modelId="{8F805084-EF0A-4295-AC70-79B0221146E2}" type="presOf" srcId="{6F7665C7-CC77-4AD5-9299-C0296E3FBEF0}" destId="{1ECA47DD-0F26-4225-8F0B-5931F28073A1}" srcOrd="0" destOrd="0" presId="urn:microsoft.com/office/officeart/2005/8/layout/orgChart1"/>
    <dgm:cxn modelId="{FCB08D11-FE46-4746-B363-508F85DCB027}" srcId="{6BF4C031-DC9A-4250-8C3B-0BD2A06CB577}" destId="{46382A66-0E3F-44DF-9808-54A273A6B062}" srcOrd="0" destOrd="0" parTransId="{2664D1DA-B4F6-4344-8C99-648E8ED6B972}" sibTransId="{75844D18-44BD-4B76-8A51-96E3F936507C}"/>
    <dgm:cxn modelId="{B8548857-159E-4835-9589-199E8FE6F009}" srcId="{A4E45ADB-9F58-4BE3-B2FA-9589EC7422FB}" destId="{6BF4C031-DC9A-4250-8C3B-0BD2A06CB577}" srcOrd="0" destOrd="0" parTransId="{FAE766B4-D58C-4E51-8183-54BEE160E1A4}" sibTransId="{9415BC4A-0282-4693-A820-C1AB76AD9DF0}"/>
    <dgm:cxn modelId="{4D19574E-C4A7-4F7F-A13B-919DA9DF04EA}" type="presOf" srcId="{29F9FA1A-63B9-4512-A9E2-3A470C834C62}" destId="{FBAF9139-E4FC-4664-8DAF-FA5054420E62}" srcOrd="0" destOrd="0" presId="urn:microsoft.com/office/officeart/2005/8/layout/orgChart1"/>
    <dgm:cxn modelId="{21B63FD1-D93E-481F-8DAE-FFCBC2D87E6F}" type="presOf" srcId="{68F29EE6-5634-4A85-B934-9D4BB36AFE3B}" destId="{98ED4D3D-4181-4CA7-93A1-DD6DD3DA2306}" srcOrd="1" destOrd="0" presId="urn:microsoft.com/office/officeart/2005/8/layout/orgChart1"/>
    <dgm:cxn modelId="{1492FCB2-0915-4E3C-B4EA-B140DFEF222A}" type="presOf" srcId="{A267774C-D849-4A4A-B8BE-0CF05DC62A06}" destId="{9122843A-5C88-4452-93F0-E33D486FF624}" srcOrd="0" destOrd="0" presId="urn:microsoft.com/office/officeart/2005/8/layout/orgChart1"/>
    <dgm:cxn modelId="{80E63B81-5C01-4E25-A897-770AFDFEB67D}" type="presOf" srcId="{6F7665C7-CC77-4AD5-9299-C0296E3FBEF0}" destId="{C582C074-4650-4099-AAF9-399BE716FB70}" srcOrd="1" destOrd="0" presId="urn:microsoft.com/office/officeart/2005/8/layout/orgChart1"/>
    <dgm:cxn modelId="{0F95AECB-0F1F-463B-8088-718263EC7074}" type="presOf" srcId="{46382A66-0E3F-44DF-9808-54A273A6B062}" destId="{7CC707B7-28C6-4331-A1FC-108AE3A50CCB}" srcOrd="1" destOrd="0" presId="urn:microsoft.com/office/officeart/2005/8/layout/orgChart1"/>
    <dgm:cxn modelId="{C2A157B5-FCA3-45DC-8CB5-8C15AC206CD1}" type="presOf" srcId="{3DE0155C-AD74-4C8E-8E90-264D4D7067D5}" destId="{30B5E36C-7C9E-4BB4-93BA-883140F8DD41}" srcOrd="0" destOrd="0" presId="urn:microsoft.com/office/officeart/2005/8/layout/orgChart1"/>
    <dgm:cxn modelId="{75A91530-5E92-44F3-9BEF-55CE1AFF8DE3}" type="presOf" srcId="{A267774C-D849-4A4A-B8BE-0CF05DC62A06}" destId="{A9F53993-3BB8-429A-A10E-46DF473FB562}" srcOrd="1" destOrd="0" presId="urn:microsoft.com/office/officeart/2005/8/layout/orgChart1"/>
    <dgm:cxn modelId="{51EC15BB-CAD6-4F37-81ED-74B768458798}" type="presOf" srcId="{2664D1DA-B4F6-4344-8C99-648E8ED6B972}" destId="{A0ACEF8F-85D7-43CF-ACAF-454FB01359B9}" srcOrd="0" destOrd="0" presId="urn:microsoft.com/office/officeart/2005/8/layout/orgChart1"/>
    <dgm:cxn modelId="{E688A5FA-5924-4605-8536-317FB4046FD7}" type="presParOf" srcId="{EC86793C-32DD-495E-87D5-59B611D9D22E}" destId="{596DA4C3-0F99-42AD-BBDA-D39556250A28}" srcOrd="0" destOrd="0" presId="urn:microsoft.com/office/officeart/2005/8/layout/orgChart1"/>
    <dgm:cxn modelId="{0EEF501E-C0D6-4617-A951-3D87B1FDF62C}" type="presParOf" srcId="{596DA4C3-0F99-42AD-BBDA-D39556250A28}" destId="{530E0D75-B744-483F-9AF5-51E297CDF037}" srcOrd="0" destOrd="0" presId="urn:microsoft.com/office/officeart/2005/8/layout/orgChart1"/>
    <dgm:cxn modelId="{78CF41C8-CEA1-4457-A6D5-8043B942601B}" type="presParOf" srcId="{530E0D75-B744-483F-9AF5-51E297CDF037}" destId="{74314BD7-52DB-489F-9839-6303A80571EF}" srcOrd="0" destOrd="0" presId="urn:microsoft.com/office/officeart/2005/8/layout/orgChart1"/>
    <dgm:cxn modelId="{6BDEEBB9-B9D8-4BC9-90DE-3099CA32FBD5}" type="presParOf" srcId="{530E0D75-B744-483F-9AF5-51E297CDF037}" destId="{BB7ECDB8-E4D5-402B-86F5-C9915A483284}" srcOrd="1" destOrd="0" presId="urn:microsoft.com/office/officeart/2005/8/layout/orgChart1"/>
    <dgm:cxn modelId="{E5685E2B-1D31-4CDD-A7F7-72EA5E59EAE9}" type="presParOf" srcId="{596DA4C3-0F99-42AD-BBDA-D39556250A28}" destId="{1299CE30-DB3F-4AE6-9CEE-E5C3B22129C0}" srcOrd="1" destOrd="0" presId="urn:microsoft.com/office/officeart/2005/8/layout/orgChart1"/>
    <dgm:cxn modelId="{1DCBAF41-4E36-4AD5-8BC9-DC2D5A89C13D}" type="presParOf" srcId="{1299CE30-DB3F-4AE6-9CEE-E5C3B22129C0}" destId="{A0ACEF8F-85D7-43CF-ACAF-454FB01359B9}" srcOrd="0" destOrd="0" presId="urn:microsoft.com/office/officeart/2005/8/layout/orgChart1"/>
    <dgm:cxn modelId="{53729DDD-6A1C-476F-BA21-62B9BF70C832}" type="presParOf" srcId="{1299CE30-DB3F-4AE6-9CEE-E5C3B22129C0}" destId="{4C83CEAC-ABBF-4D46-AC8F-14981D209F81}" srcOrd="1" destOrd="0" presId="urn:microsoft.com/office/officeart/2005/8/layout/orgChart1"/>
    <dgm:cxn modelId="{08842EC1-1FD3-45B4-B057-061726B0712E}" type="presParOf" srcId="{4C83CEAC-ABBF-4D46-AC8F-14981D209F81}" destId="{0D074108-17F3-4B3C-A8FF-7B8A7AEF7B9A}" srcOrd="0" destOrd="0" presId="urn:microsoft.com/office/officeart/2005/8/layout/orgChart1"/>
    <dgm:cxn modelId="{11876BD2-B901-4DE0-886F-F30BBB3786B5}" type="presParOf" srcId="{0D074108-17F3-4B3C-A8FF-7B8A7AEF7B9A}" destId="{E5D5C27E-FE8D-43BC-82E2-7940BF187778}" srcOrd="0" destOrd="0" presId="urn:microsoft.com/office/officeart/2005/8/layout/orgChart1"/>
    <dgm:cxn modelId="{2AE960B2-2308-4749-AB20-8445D934BC0E}" type="presParOf" srcId="{0D074108-17F3-4B3C-A8FF-7B8A7AEF7B9A}" destId="{7CC707B7-28C6-4331-A1FC-108AE3A50CCB}" srcOrd="1" destOrd="0" presId="urn:microsoft.com/office/officeart/2005/8/layout/orgChart1"/>
    <dgm:cxn modelId="{E87F0744-95D0-433A-9107-25F8F3FC940B}" type="presParOf" srcId="{4C83CEAC-ABBF-4D46-AC8F-14981D209F81}" destId="{E92E051E-DFA2-4DB6-8591-9A02C63EF415}" srcOrd="1" destOrd="0" presId="urn:microsoft.com/office/officeart/2005/8/layout/orgChart1"/>
    <dgm:cxn modelId="{5421BF37-08A6-44CA-9DA6-D24DE90B8EB5}" type="presParOf" srcId="{E92E051E-DFA2-4DB6-8591-9A02C63EF415}" destId="{CB3C65E6-5C92-4817-8749-664A27BE837D}" srcOrd="0" destOrd="0" presId="urn:microsoft.com/office/officeart/2005/8/layout/orgChart1"/>
    <dgm:cxn modelId="{4B14B8A2-E03E-4120-9097-D53C2E86942F}" type="presParOf" srcId="{E92E051E-DFA2-4DB6-8591-9A02C63EF415}" destId="{0CDCF5E3-073E-4D5D-A3C1-8CCA40844D5C}" srcOrd="1" destOrd="0" presId="urn:microsoft.com/office/officeart/2005/8/layout/orgChart1"/>
    <dgm:cxn modelId="{E141F7FF-5B89-4E84-A192-F4070443F968}" type="presParOf" srcId="{0CDCF5E3-073E-4D5D-A3C1-8CCA40844D5C}" destId="{4F0EE3C7-F3EE-4A09-A5AF-CD9C536C0347}" srcOrd="0" destOrd="0" presId="urn:microsoft.com/office/officeart/2005/8/layout/orgChart1"/>
    <dgm:cxn modelId="{51890B17-B450-454B-9A80-398DA117D286}" type="presParOf" srcId="{4F0EE3C7-F3EE-4A09-A5AF-CD9C536C0347}" destId="{1ECA47DD-0F26-4225-8F0B-5931F28073A1}" srcOrd="0" destOrd="0" presId="urn:microsoft.com/office/officeart/2005/8/layout/orgChart1"/>
    <dgm:cxn modelId="{76E41DEC-7AC5-4808-82EA-18EE9920E837}" type="presParOf" srcId="{4F0EE3C7-F3EE-4A09-A5AF-CD9C536C0347}" destId="{C582C074-4650-4099-AAF9-399BE716FB70}" srcOrd="1" destOrd="0" presId="urn:microsoft.com/office/officeart/2005/8/layout/orgChart1"/>
    <dgm:cxn modelId="{1E8D1C7A-3EEE-4913-8699-A54C78FBF899}" type="presParOf" srcId="{0CDCF5E3-073E-4D5D-A3C1-8CCA40844D5C}" destId="{DF246743-AF15-4A9D-B3FD-06525AC1662E}" srcOrd="1" destOrd="0" presId="urn:microsoft.com/office/officeart/2005/8/layout/orgChart1"/>
    <dgm:cxn modelId="{F1B9ED01-189C-4D31-AA85-F81D81E2E2A8}" type="presParOf" srcId="{0CDCF5E3-073E-4D5D-A3C1-8CCA40844D5C}" destId="{728EDF05-39FA-446E-A088-9159EBD5D99B}" srcOrd="2" destOrd="0" presId="urn:microsoft.com/office/officeart/2005/8/layout/orgChart1"/>
    <dgm:cxn modelId="{A9EF41FD-F42D-4D19-ABBC-35993DA71460}" type="presParOf" srcId="{4C83CEAC-ABBF-4D46-AC8F-14981D209F81}" destId="{B561C3F9-A549-4795-BFE5-6ECACDB7BFBD}" srcOrd="2" destOrd="0" presId="urn:microsoft.com/office/officeart/2005/8/layout/orgChart1"/>
    <dgm:cxn modelId="{BAADDE0A-D14F-4FA6-A61A-9694DEA4C70B}" type="presParOf" srcId="{1299CE30-DB3F-4AE6-9CEE-E5C3B22129C0}" destId="{01D9C4D9-4208-4564-9882-2FFEE91360B5}" srcOrd="2" destOrd="0" presId="urn:microsoft.com/office/officeart/2005/8/layout/orgChart1"/>
    <dgm:cxn modelId="{B3EF510C-8647-4846-B1DC-B35750D8FAB8}" type="presParOf" srcId="{1299CE30-DB3F-4AE6-9CEE-E5C3B22129C0}" destId="{650F6098-26B7-4CB1-B25C-732A4705CA24}" srcOrd="3" destOrd="0" presId="urn:microsoft.com/office/officeart/2005/8/layout/orgChart1"/>
    <dgm:cxn modelId="{10086740-DF5F-4751-B446-9DBE91EA9C80}" type="presParOf" srcId="{650F6098-26B7-4CB1-B25C-732A4705CA24}" destId="{23FD3EBE-5EC7-4271-BDE9-32A667E2625C}" srcOrd="0" destOrd="0" presId="urn:microsoft.com/office/officeart/2005/8/layout/orgChart1"/>
    <dgm:cxn modelId="{5BC4B458-1C4F-473D-B4F9-468835D7E336}" type="presParOf" srcId="{23FD3EBE-5EC7-4271-BDE9-32A667E2625C}" destId="{7591C55D-EEC5-42DD-B6A8-B12B32665812}" srcOrd="0" destOrd="0" presId="urn:microsoft.com/office/officeart/2005/8/layout/orgChart1"/>
    <dgm:cxn modelId="{4172EF19-235B-4FDC-BFA1-6BEE51C68A25}" type="presParOf" srcId="{23FD3EBE-5EC7-4271-BDE9-32A667E2625C}" destId="{FA99D1E6-FF17-44EB-8ABB-4AE8F6493A7B}" srcOrd="1" destOrd="0" presId="urn:microsoft.com/office/officeart/2005/8/layout/orgChart1"/>
    <dgm:cxn modelId="{9F08CF24-F3F8-4061-9149-89D82DB23112}" type="presParOf" srcId="{650F6098-26B7-4CB1-B25C-732A4705CA24}" destId="{6504C57F-FFB0-4266-8EF1-7DCEAFDB9F94}" srcOrd="1" destOrd="0" presId="urn:microsoft.com/office/officeart/2005/8/layout/orgChart1"/>
    <dgm:cxn modelId="{51B450ED-8B50-424F-9690-F109F8357695}" type="presParOf" srcId="{6504C57F-FFB0-4266-8EF1-7DCEAFDB9F94}" destId="{B48FDD7C-A534-4F4B-9B0C-36FDFB05F5BE}" srcOrd="0" destOrd="0" presId="urn:microsoft.com/office/officeart/2005/8/layout/orgChart1"/>
    <dgm:cxn modelId="{1BEAA78B-6E4B-4FB8-82C7-10FB8D881C6B}" type="presParOf" srcId="{6504C57F-FFB0-4266-8EF1-7DCEAFDB9F94}" destId="{1D4A0DDA-CF93-444C-8DAC-FD614946E5F3}" srcOrd="1" destOrd="0" presId="urn:microsoft.com/office/officeart/2005/8/layout/orgChart1"/>
    <dgm:cxn modelId="{2995E1AA-F5C7-4B7B-9CE4-A8A3994ED777}" type="presParOf" srcId="{1D4A0DDA-CF93-444C-8DAC-FD614946E5F3}" destId="{8BC4F3F9-A8A5-4EAD-9A62-4D100598E472}" srcOrd="0" destOrd="0" presId="urn:microsoft.com/office/officeart/2005/8/layout/orgChart1"/>
    <dgm:cxn modelId="{4FA94655-B95D-4042-9F95-39005C8CCE76}" type="presParOf" srcId="{8BC4F3F9-A8A5-4EAD-9A62-4D100598E472}" destId="{C3B9B6FA-9956-422B-9B14-21061FF1DBFD}" srcOrd="0" destOrd="0" presId="urn:microsoft.com/office/officeart/2005/8/layout/orgChart1"/>
    <dgm:cxn modelId="{34161D8E-7CE6-4D62-91F6-4A45185C956D}" type="presParOf" srcId="{8BC4F3F9-A8A5-4EAD-9A62-4D100598E472}" destId="{F4FAFBA7-6E29-4F71-BFED-CDDFE4EB849C}" srcOrd="1" destOrd="0" presId="urn:microsoft.com/office/officeart/2005/8/layout/orgChart1"/>
    <dgm:cxn modelId="{43D6B401-0478-40C0-B53D-326EF3A54DCB}" type="presParOf" srcId="{1D4A0DDA-CF93-444C-8DAC-FD614946E5F3}" destId="{AD1FE649-0F34-4B5C-8C95-B80199EB9076}" srcOrd="1" destOrd="0" presId="urn:microsoft.com/office/officeart/2005/8/layout/orgChart1"/>
    <dgm:cxn modelId="{FE48879F-4A66-42B3-B16D-EDE9A4C4924D}" type="presParOf" srcId="{1D4A0DDA-CF93-444C-8DAC-FD614946E5F3}" destId="{26B4ACFC-2903-48F7-AFA3-13E5C026131D}" srcOrd="2" destOrd="0" presId="urn:microsoft.com/office/officeart/2005/8/layout/orgChart1"/>
    <dgm:cxn modelId="{D7871A61-0A75-4725-9669-F2488C2EDDD1}" type="presParOf" srcId="{650F6098-26B7-4CB1-B25C-732A4705CA24}" destId="{16414404-A5AD-44F9-B05D-E6B96C047C2C}" srcOrd="2" destOrd="0" presId="urn:microsoft.com/office/officeart/2005/8/layout/orgChart1"/>
    <dgm:cxn modelId="{4E8D346D-849E-4787-AFC1-2AE83A632262}" type="presParOf" srcId="{1299CE30-DB3F-4AE6-9CEE-E5C3B22129C0}" destId="{30B5E36C-7C9E-4BB4-93BA-883140F8DD41}" srcOrd="4" destOrd="0" presId="urn:microsoft.com/office/officeart/2005/8/layout/orgChart1"/>
    <dgm:cxn modelId="{D3D04309-C50E-40B6-8F91-DF9C7317B323}" type="presParOf" srcId="{1299CE30-DB3F-4AE6-9CEE-E5C3B22129C0}" destId="{3E226C8A-984E-4A5D-B9B0-C5AC37A81E32}" srcOrd="5" destOrd="0" presId="urn:microsoft.com/office/officeart/2005/8/layout/orgChart1"/>
    <dgm:cxn modelId="{45E79E64-35D6-4D34-A20E-1876D04CAF86}" type="presParOf" srcId="{3E226C8A-984E-4A5D-B9B0-C5AC37A81E32}" destId="{14194155-5D96-457D-BB3E-B99DA28F8A06}" srcOrd="0" destOrd="0" presId="urn:microsoft.com/office/officeart/2005/8/layout/orgChart1"/>
    <dgm:cxn modelId="{05B0852A-A3A6-4740-BE78-B05160F5A45F}" type="presParOf" srcId="{14194155-5D96-457D-BB3E-B99DA28F8A06}" destId="{9122843A-5C88-4452-93F0-E33D486FF624}" srcOrd="0" destOrd="0" presId="urn:microsoft.com/office/officeart/2005/8/layout/orgChart1"/>
    <dgm:cxn modelId="{0678D1C0-F574-4D8C-A8AD-935677364363}" type="presParOf" srcId="{14194155-5D96-457D-BB3E-B99DA28F8A06}" destId="{A9F53993-3BB8-429A-A10E-46DF473FB562}" srcOrd="1" destOrd="0" presId="urn:microsoft.com/office/officeart/2005/8/layout/orgChart1"/>
    <dgm:cxn modelId="{CB55C575-A037-4C14-A97E-CDA5ED488675}" type="presParOf" srcId="{3E226C8A-984E-4A5D-B9B0-C5AC37A81E32}" destId="{206E0DA7-CDD1-4A2B-8B1D-DFA8073E3082}" srcOrd="1" destOrd="0" presId="urn:microsoft.com/office/officeart/2005/8/layout/orgChart1"/>
    <dgm:cxn modelId="{C28D1330-43F4-4DF0-992D-5B65ED6D55C1}" type="presParOf" srcId="{206E0DA7-CDD1-4A2B-8B1D-DFA8073E3082}" destId="{FBAF9139-E4FC-4664-8DAF-FA5054420E62}" srcOrd="0" destOrd="0" presId="urn:microsoft.com/office/officeart/2005/8/layout/orgChart1"/>
    <dgm:cxn modelId="{7D9284EC-9F8F-4952-9744-2D61CC018682}" type="presParOf" srcId="{206E0DA7-CDD1-4A2B-8B1D-DFA8073E3082}" destId="{1CF16056-DBA7-4ED2-9ED2-EB670EC25B72}" srcOrd="1" destOrd="0" presId="urn:microsoft.com/office/officeart/2005/8/layout/orgChart1"/>
    <dgm:cxn modelId="{4DE8782D-135B-4C10-B496-4297BF2BDA69}" type="presParOf" srcId="{1CF16056-DBA7-4ED2-9ED2-EB670EC25B72}" destId="{BBAB217D-811A-4CF5-ACCB-3AA2CBE312C1}" srcOrd="0" destOrd="0" presId="urn:microsoft.com/office/officeart/2005/8/layout/orgChart1"/>
    <dgm:cxn modelId="{032EC0D3-047A-470D-B8D5-843DF476ECFF}" type="presParOf" srcId="{BBAB217D-811A-4CF5-ACCB-3AA2CBE312C1}" destId="{D79DB48E-F7DF-4482-A2CE-0BAE5FE7FEBD}" srcOrd="0" destOrd="0" presId="urn:microsoft.com/office/officeart/2005/8/layout/orgChart1"/>
    <dgm:cxn modelId="{D5419F72-73F8-4DD0-8440-743CEB48F039}" type="presParOf" srcId="{BBAB217D-811A-4CF5-ACCB-3AA2CBE312C1}" destId="{98ED4D3D-4181-4CA7-93A1-DD6DD3DA2306}" srcOrd="1" destOrd="0" presId="urn:microsoft.com/office/officeart/2005/8/layout/orgChart1"/>
    <dgm:cxn modelId="{F4707815-9E5A-4AA7-A5B1-35AEC814DC47}" type="presParOf" srcId="{1CF16056-DBA7-4ED2-9ED2-EB670EC25B72}" destId="{194D0593-4B69-457C-859E-3EDC3488C854}" srcOrd="1" destOrd="0" presId="urn:microsoft.com/office/officeart/2005/8/layout/orgChart1"/>
    <dgm:cxn modelId="{FBDCA3F2-31D7-45E0-8BAD-FC33881FE489}" type="presParOf" srcId="{1CF16056-DBA7-4ED2-9ED2-EB670EC25B72}" destId="{1D6846ED-74AA-4332-9AEC-C764717785A7}" srcOrd="2" destOrd="0" presId="urn:microsoft.com/office/officeart/2005/8/layout/orgChart1"/>
    <dgm:cxn modelId="{07919B1C-C2FE-4CF6-BD3A-7E7E7B0574EE}" type="presParOf" srcId="{3E226C8A-984E-4A5D-B9B0-C5AC37A81E32}" destId="{8576BCC9-D1DB-4DF1-90B6-DC8EA22C04CD}" srcOrd="2" destOrd="0" presId="urn:microsoft.com/office/officeart/2005/8/layout/orgChart1"/>
    <dgm:cxn modelId="{DB280A37-3C0D-441D-B1FB-00612B6C0AB3}" type="presParOf" srcId="{596DA4C3-0F99-42AD-BBDA-D39556250A28}" destId="{82283B40-30C9-4760-979C-1C202F5F754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AF9139-E4FC-4664-8DAF-FA5054420E62}">
      <dsp:nvSpPr>
        <dsp:cNvPr id="0" name=""/>
        <dsp:cNvSpPr/>
      </dsp:nvSpPr>
      <dsp:spPr>
        <a:xfrm>
          <a:off x="3838558" y="2230560"/>
          <a:ext cx="228265" cy="9018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1894"/>
              </a:lnTo>
              <a:lnTo>
                <a:pt x="228265" y="90189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B5E36C-7C9E-4BB4-93BA-883140F8DD41}">
      <dsp:nvSpPr>
        <dsp:cNvPr id="0" name=""/>
        <dsp:cNvSpPr/>
      </dsp:nvSpPr>
      <dsp:spPr>
        <a:xfrm>
          <a:off x="2605926" y="1150105"/>
          <a:ext cx="1841338" cy="3195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9785"/>
              </a:lnTo>
              <a:lnTo>
                <a:pt x="1841338" y="159785"/>
              </a:lnTo>
              <a:lnTo>
                <a:pt x="1841338" y="31957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8FDD7C-A534-4F4B-9B0C-36FDFB05F5BE}">
      <dsp:nvSpPr>
        <dsp:cNvPr id="0" name=""/>
        <dsp:cNvSpPr/>
      </dsp:nvSpPr>
      <dsp:spPr>
        <a:xfrm>
          <a:off x="1997219" y="2230560"/>
          <a:ext cx="228265" cy="8304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0455"/>
              </a:lnTo>
              <a:lnTo>
                <a:pt x="228265" y="83045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D9C4D9-4208-4564-9882-2FFEE91360B5}">
      <dsp:nvSpPr>
        <dsp:cNvPr id="0" name=""/>
        <dsp:cNvSpPr/>
      </dsp:nvSpPr>
      <dsp:spPr>
        <a:xfrm>
          <a:off x="2560206" y="1150105"/>
          <a:ext cx="91440" cy="31957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957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3C65E6-5C92-4817-8749-664A27BE837D}">
      <dsp:nvSpPr>
        <dsp:cNvPr id="0" name=""/>
        <dsp:cNvSpPr/>
      </dsp:nvSpPr>
      <dsp:spPr>
        <a:xfrm>
          <a:off x="152176" y="2230560"/>
          <a:ext cx="231969" cy="9018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1894"/>
              </a:lnTo>
              <a:lnTo>
                <a:pt x="231969" y="90189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ACEF8F-85D7-43CF-ACAF-454FB01359B9}">
      <dsp:nvSpPr>
        <dsp:cNvPr id="0" name=""/>
        <dsp:cNvSpPr/>
      </dsp:nvSpPr>
      <dsp:spPr>
        <a:xfrm>
          <a:off x="760883" y="1150105"/>
          <a:ext cx="1845042" cy="319571"/>
        </a:xfrm>
        <a:custGeom>
          <a:avLst/>
          <a:gdLst/>
          <a:ahLst/>
          <a:cxnLst/>
          <a:rect l="0" t="0" r="0" b="0"/>
          <a:pathLst>
            <a:path>
              <a:moveTo>
                <a:pt x="1845042" y="0"/>
              </a:moveTo>
              <a:lnTo>
                <a:pt x="1845042" y="159785"/>
              </a:lnTo>
              <a:lnTo>
                <a:pt x="0" y="159785"/>
              </a:lnTo>
              <a:lnTo>
                <a:pt x="0" y="31957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314BD7-52DB-489F-9839-6303A80571EF}">
      <dsp:nvSpPr>
        <dsp:cNvPr id="0" name=""/>
        <dsp:cNvSpPr/>
      </dsp:nvSpPr>
      <dsp:spPr>
        <a:xfrm>
          <a:off x="1280154" y="389221"/>
          <a:ext cx="2651543" cy="760883"/>
        </a:xfrm>
        <a:prstGeom prst="rect">
          <a:avLst/>
        </a:prstGeom>
        <a:solidFill>
          <a:srgbClr val="92D050"/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dirty="0" smtClean="0">
              <a:solidFill>
                <a:schemeClr val="bg1"/>
              </a:solidFill>
            </a:rPr>
            <a:t>Il Testo Regolativo </a:t>
          </a:r>
          <a:endParaRPr lang="it-IT" sz="2400" b="1" kern="1200" dirty="0">
            <a:solidFill>
              <a:schemeClr val="bg1"/>
            </a:solidFill>
          </a:endParaRPr>
        </a:p>
      </dsp:txBody>
      <dsp:txXfrm>
        <a:off x="1280154" y="389221"/>
        <a:ext cx="2651543" cy="760883"/>
      </dsp:txXfrm>
    </dsp:sp>
    <dsp:sp modelId="{E5D5C27E-FE8D-43BC-82E2-7940BF187778}">
      <dsp:nvSpPr>
        <dsp:cNvPr id="0" name=""/>
        <dsp:cNvSpPr/>
      </dsp:nvSpPr>
      <dsp:spPr>
        <a:xfrm>
          <a:off x="0" y="1469676"/>
          <a:ext cx="1521767" cy="760883"/>
        </a:xfrm>
        <a:prstGeom prst="rect">
          <a:avLst/>
        </a:prstGeom>
        <a:solidFill>
          <a:srgbClr val="92D050"/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/>
            <a:t>Qual è il suo scopo?</a:t>
          </a:r>
          <a:endParaRPr lang="it-IT" sz="1800" b="1" kern="1200" dirty="0"/>
        </a:p>
      </dsp:txBody>
      <dsp:txXfrm>
        <a:off x="0" y="1469676"/>
        <a:ext cx="1521767" cy="760883"/>
      </dsp:txXfrm>
    </dsp:sp>
    <dsp:sp modelId="{1ECA47DD-0F26-4225-8F0B-5931F28073A1}">
      <dsp:nvSpPr>
        <dsp:cNvPr id="0" name=""/>
        <dsp:cNvSpPr/>
      </dsp:nvSpPr>
      <dsp:spPr>
        <a:xfrm>
          <a:off x="384145" y="2550131"/>
          <a:ext cx="1521767" cy="1164646"/>
        </a:xfrm>
        <a:prstGeom prst="rect">
          <a:avLst/>
        </a:prstGeom>
        <a:solidFill>
          <a:srgbClr val="92D050"/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dirty="0" smtClean="0"/>
            <a:t>Fornire istruzioni per realizzare oggetti, </a:t>
          </a:r>
          <a:r>
            <a:rPr lang="it-IT" sz="1400" kern="1200" smtClean="0"/>
            <a:t>attività; dare </a:t>
          </a:r>
          <a:r>
            <a:rPr lang="it-IT" sz="1400" kern="1200" dirty="0" smtClean="0"/>
            <a:t>regole di comportamento</a:t>
          </a:r>
          <a:endParaRPr lang="it-IT" sz="1400" kern="1200" dirty="0"/>
        </a:p>
      </dsp:txBody>
      <dsp:txXfrm>
        <a:off x="384145" y="2550131"/>
        <a:ext cx="1521767" cy="1164646"/>
      </dsp:txXfrm>
    </dsp:sp>
    <dsp:sp modelId="{7591C55D-EEC5-42DD-B6A8-B12B32665812}">
      <dsp:nvSpPr>
        <dsp:cNvPr id="0" name=""/>
        <dsp:cNvSpPr/>
      </dsp:nvSpPr>
      <dsp:spPr>
        <a:xfrm>
          <a:off x="1845042" y="1469676"/>
          <a:ext cx="1521767" cy="760883"/>
        </a:xfrm>
        <a:prstGeom prst="rect">
          <a:avLst/>
        </a:prstGeom>
        <a:solidFill>
          <a:srgbClr val="92D050"/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/>
            <a:t>Quali sono i suoi elementi?</a:t>
          </a:r>
          <a:endParaRPr lang="it-IT" sz="1800" b="1" kern="1200" dirty="0"/>
        </a:p>
      </dsp:txBody>
      <dsp:txXfrm>
        <a:off x="1845042" y="1469676"/>
        <a:ext cx="1521767" cy="760883"/>
      </dsp:txXfrm>
    </dsp:sp>
    <dsp:sp modelId="{C3B9B6FA-9956-422B-9B14-21061FF1DBFD}">
      <dsp:nvSpPr>
        <dsp:cNvPr id="0" name=""/>
        <dsp:cNvSpPr/>
      </dsp:nvSpPr>
      <dsp:spPr>
        <a:xfrm>
          <a:off x="2225484" y="2550131"/>
          <a:ext cx="1521767" cy="1021768"/>
        </a:xfrm>
        <a:prstGeom prst="rect">
          <a:avLst/>
        </a:prstGeom>
        <a:solidFill>
          <a:srgbClr val="92D050"/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dirty="0" smtClean="0"/>
            <a:t>Elenchi, Disegni</a:t>
          </a:r>
          <a:endParaRPr lang="it-IT" sz="1400" kern="1200" dirty="0"/>
        </a:p>
      </dsp:txBody>
      <dsp:txXfrm>
        <a:off x="2225484" y="2550131"/>
        <a:ext cx="1521767" cy="1021768"/>
      </dsp:txXfrm>
    </dsp:sp>
    <dsp:sp modelId="{9122843A-5C88-4452-93F0-E33D486FF624}">
      <dsp:nvSpPr>
        <dsp:cNvPr id="0" name=""/>
        <dsp:cNvSpPr/>
      </dsp:nvSpPr>
      <dsp:spPr>
        <a:xfrm>
          <a:off x="3686381" y="1469676"/>
          <a:ext cx="1521767" cy="760883"/>
        </a:xfrm>
        <a:prstGeom prst="rect">
          <a:avLst/>
        </a:prstGeom>
        <a:solidFill>
          <a:srgbClr val="92D050"/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/>
            <a:t>Com’è fatto?</a:t>
          </a:r>
          <a:endParaRPr lang="it-IT" sz="1800" b="1" kern="1200" dirty="0"/>
        </a:p>
      </dsp:txBody>
      <dsp:txXfrm>
        <a:off x="3686381" y="1469676"/>
        <a:ext cx="1521767" cy="760883"/>
      </dsp:txXfrm>
    </dsp:sp>
    <dsp:sp modelId="{D79DB48E-F7DF-4482-A2CE-0BAE5FE7FEBD}">
      <dsp:nvSpPr>
        <dsp:cNvPr id="0" name=""/>
        <dsp:cNvSpPr/>
      </dsp:nvSpPr>
      <dsp:spPr>
        <a:xfrm>
          <a:off x="4066823" y="2550131"/>
          <a:ext cx="2025472" cy="1164646"/>
        </a:xfrm>
        <a:prstGeom prst="rect">
          <a:avLst/>
        </a:prstGeom>
        <a:solidFill>
          <a:srgbClr val="92D050"/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dirty="0" smtClean="0"/>
            <a:t>Talvolta è diviso in parti che spiegano l’occorrente, il procedimento; spesso le regole seguono un ordine preciso</a:t>
          </a:r>
          <a:endParaRPr lang="it-IT" sz="1400" kern="1200" dirty="0"/>
        </a:p>
      </dsp:txBody>
      <dsp:txXfrm>
        <a:off x="4066823" y="2550131"/>
        <a:ext cx="2025472" cy="11646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BF216D-6060-4E77-BB56-94C87A8BA937}" type="datetimeFigureOut">
              <a:rPr lang="it-IT" smtClean="0"/>
              <a:pPr/>
              <a:t>28/03/2020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2AFBDA-C6BF-4991-9FCE-D4CA75FACCC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9480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2AFBDA-C6BF-4991-9FCE-D4CA75FACCCD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2836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EB871-CBA7-4BBA-930B-F35C4E9967B4}" type="datetimeFigureOut">
              <a:rPr lang="it-IT" smtClean="0"/>
              <a:pPr/>
              <a:t>28/03/2020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EBD4-6F4C-424D-88FB-C7B09670268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EB871-CBA7-4BBA-930B-F35C4E9967B4}" type="datetimeFigureOut">
              <a:rPr lang="it-IT" smtClean="0"/>
              <a:pPr/>
              <a:t>28/03/2020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EBD4-6F4C-424D-88FB-C7B09670268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EB871-CBA7-4BBA-930B-F35C4E9967B4}" type="datetimeFigureOut">
              <a:rPr lang="it-IT" smtClean="0"/>
              <a:pPr/>
              <a:t>28/03/2020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EBD4-6F4C-424D-88FB-C7B09670268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EB871-CBA7-4BBA-930B-F35C4E9967B4}" type="datetimeFigureOut">
              <a:rPr lang="it-IT" smtClean="0"/>
              <a:pPr/>
              <a:t>28/03/2020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EBD4-6F4C-424D-88FB-C7B09670268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EB871-CBA7-4BBA-930B-F35C4E9967B4}" type="datetimeFigureOut">
              <a:rPr lang="it-IT" smtClean="0"/>
              <a:pPr/>
              <a:t>28/03/2020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EBD4-6F4C-424D-88FB-C7B09670268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EB871-CBA7-4BBA-930B-F35C4E9967B4}" type="datetimeFigureOut">
              <a:rPr lang="it-IT" smtClean="0"/>
              <a:pPr/>
              <a:t>28/03/2020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EBD4-6F4C-424D-88FB-C7B09670268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EB871-CBA7-4BBA-930B-F35C4E9967B4}" type="datetimeFigureOut">
              <a:rPr lang="it-IT" smtClean="0"/>
              <a:pPr/>
              <a:t>28/03/2020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EBD4-6F4C-424D-88FB-C7B09670268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EB871-CBA7-4BBA-930B-F35C4E9967B4}" type="datetimeFigureOut">
              <a:rPr lang="it-IT" smtClean="0"/>
              <a:pPr/>
              <a:t>28/03/2020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EBD4-6F4C-424D-88FB-C7B09670268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EB871-CBA7-4BBA-930B-F35C4E9967B4}" type="datetimeFigureOut">
              <a:rPr lang="it-IT" smtClean="0"/>
              <a:pPr/>
              <a:t>28/03/2020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EBD4-6F4C-424D-88FB-C7B09670268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EB871-CBA7-4BBA-930B-F35C4E9967B4}" type="datetimeFigureOut">
              <a:rPr lang="it-IT" smtClean="0"/>
              <a:pPr/>
              <a:t>28/03/2020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EBD4-6F4C-424D-88FB-C7B09670268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EB871-CBA7-4BBA-930B-F35C4E9967B4}" type="datetimeFigureOut">
              <a:rPr lang="it-IT" smtClean="0"/>
              <a:pPr/>
              <a:t>28/03/2020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EBD4-6F4C-424D-88FB-C7B09670268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EB871-CBA7-4BBA-930B-F35C4E9967B4}" type="datetimeFigureOut">
              <a:rPr lang="it-IT" smtClean="0"/>
              <a:pPr/>
              <a:t>28/03/2020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CEBD4-6F4C-424D-88FB-C7B096702680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3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1"/>
          <p:cNvSpPr>
            <a:spLocks noGrp="1"/>
          </p:cNvSpPr>
          <p:nvPr>
            <p:ph idx="1"/>
          </p:nvPr>
        </p:nvSpPr>
        <p:spPr>
          <a:xfrm>
            <a:off x="285720" y="214290"/>
            <a:ext cx="8858280" cy="6357982"/>
          </a:xfrm>
          <a:ln w="1270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algn="r">
              <a:buNone/>
            </a:pPr>
            <a:endParaRPr lang="it-IT" sz="2800" i="1" dirty="0" smtClean="0"/>
          </a:p>
          <a:p>
            <a:pPr algn="r">
              <a:buNone/>
            </a:pPr>
            <a:r>
              <a:rPr lang="it-IT" sz="2800" i="1" dirty="0" smtClean="0"/>
              <a:t> </a:t>
            </a:r>
            <a:r>
              <a:rPr lang="it-IT" sz="2800" i="1" dirty="0" err="1" smtClean="0">
                <a:latin typeface="Angsana New" pitchFamily="18" charset="-34"/>
                <a:cs typeface="Angsana New" pitchFamily="18" charset="-34"/>
              </a:rPr>
              <a:t>Pomigliano</a:t>
            </a:r>
            <a:r>
              <a:rPr lang="it-IT" sz="2800" i="1" dirty="0" smtClean="0">
                <a:latin typeface="Angsana New" pitchFamily="18" charset="-34"/>
                <a:cs typeface="Angsana New" pitchFamily="18" charset="-34"/>
              </a:rPr>
              <a:t> d’Arco, 30 marzo 2020</a:t>
            </a:r>
          </a:p>
          <a:p>
            <a:pPr algn="just">
              <a:buNone/>
            </a:pPr>
            <a:r>
              <a:rPr lang="it-IT" sz="2400" dirty="0" smtClean="0">
                <a:latin typeface="Angsana New" pitchFamily="18" charset="-34"/>
                <a:cs typeface="Angsana New" pitchFamily="18" charset="-34"/>
              </a:rPr>
              <a:t>Carissimi Bimbi,</a:t>
            </a:r>
          </a:p>
          <a:p>
            <a:pPr marL="0" algn="just">
              <a:buNone/>
            </a:pPr>
            <a:r>
              <a:rPr lang="it-IT" sz="2400" dirty="0" smtClean="0">
                <a:latin typeface="Angsana New" pitchFamily="18" charset="-34"/>
                <a:cs typeface="Angsana New" pitchFamily="18" charset="-34"/>
              </a:rPr>
              <a:t>manca qualche settimana alla Pasqua...Quest’anno è superfluo dirlo sarà diversa dal </a:t>
            </a:r>
            <a:r>
              <a:rPr lang="it-IT" sz="2400" dirty="0" err="1" smtClean="0">
                <a:latin typeface="Angsana New" pitchFamily="18" charset="-34"/>
                <a:cs typeface="Angsana New" pitchFamily="18" charset="-34"/>
              </a:rPr>
              <a:t>solito…</a:t>
            </a:r>
            <a:endParaRPr lang="it-IT" sz="2400" dirty="0" smtClean="0">
              <a:latin typeface="Angsana New" pitchFamily="18" charset="-34"/>
              <a:cs typeface="Angsana New" pitchFamily="18" charset="-34"/>
            </a:endParaRPr>
          </a:p>
          <a:p>
            <a:pPr marL="0" algn="just">
              <a:buNone/>
            </a:pPr>
            <a:r>
              <a:rPr lang="it-IT" sz="2400" dirty="0" smtClean="0">
                <a:latin typeface="Angsana New" pitchFamily="18" charset="-34"/>
                <a:cs typeface="Angsana New" pitchFamily="18" charset="-34"/>
              </a:rPr>
              <a:t>Ma sicuramente sarà all’insegna dell’affetto e del calore della propria famiglia come non mai!!!!</a:t>
            </a:r>
          </a:p>
          <a:p>
            <a:pPr marL="0" algn="just">
              <a:buNone/>
            </a:pPr>
            <a:r>
              <a:rPr lang="it-IT" sz="2400" dirty="0" smtClean="0">
                <a:latin typeface="Angsana New" pitchFamily="18" charset="-34"/>
                <a:cs typeface="Angsana New" pitchFamily="18" charset="-34"/>
              </a:rPr>
              <a:t>Tutti in casa quindi e tutti all’opera in cucina per realizzare i migliori piatti della nostra tradizione pasquale.</a:t>
            </a:r>
          </a:p>
          <a:p>
            <a:pPr algn="just">
              <a:buNone/>
            </a:pPr>
            <a:r>
              <a:rPr lang="it-IT" sz="2400" dirty="0" smtClean="0">
                <a:latin typeface="Angsana New" pitchFamily="18" charset="-34"/>
                <a:cs typeface="Angsana New" pitchFamily="18" charset="-34"/>
              </a:rPr>
              <a:t>Diamo il via alle ricette...che altro non sono che testi regolativi.</a:t>
            </a:r>
          </a:p>
          <a:p>
            <a:pPr algn="just">
              <a:buNone/>
            </a:pPr>
            <a:r>
              <a:rPr lang="it-IT" sz="2400" dirty="0" smtClean="0">
                <a:latin typeface="Angsana New" pitchFamily="18" charset="-34"/>
                <a:cs typeface="Angsana New" pitchFamily="18" charset="-34"/>
              </a:rPr>
              <a:t>Quindi scrivete i vostri “testi regolativi pasquali”.</a:t>
            </a:r>
          </a:p>
          <a:p>
            <a:pPr lvl="1" algn="just">
              <a:buNone/>
            </a:pPr>
            <a:r>
              <a:rPr lang="it-IT" sz="2400" dirty="0" smtClean="0">
                <a:latin typeface="Angsana New" pitchFamily="18" charset="-34"/>
                <a:cs typeface="Angsana New" pitchFamily="18" charset="-34"/>
              </a:rPr>
              <a:t>								Buon lavoro</a:t>
            </a:r>
          </a:p>
          <a:p>
            <a:pPr lvl="1" algn="just">
              <a:buNone/>
            </a:pPr>
            <a:r>
              <a:rPr lang="it-IT" sz="2400" dirty="0" smtClean="0">
                <a:latin typeface="Angsana New" pitchFamily="18" charset="-34"/>
                <a:cs typeface="Angsana New" pitchFamily="18" charset="-34"/>
              </a:rPr>
              <a:t>							</a:t>
            </a:r>
            <a:r>
              <a:rPr lang="it-IT" sz="2400" i="1" dirty="0" smtClean="0">
                <a:latin typeface="Angsana New" pitchFamily="18" charset="-34"/>
                <a:cs typeface="Angsana New" pitchFamily="18" charset="-34"/>
              </a:rPr>
              <a:t>             </a:t>
            </a:r>
            <a:r>
              <a:rPr lang="it-IT" sz="2400" i="1" dirty="0" smtClean="0">
                <a:latin typeface="Angsana New" pitchFamily="18" charset="-34"/>
                <a:cs typeface="Angsana New" pitchFamily="18" charset="-34"/>
              </a:rPr>
              <a:t>La Maestra		 Antonella		</a:t>
            </a:r>
            <a:r>
              <a:rPr lang="it-IT" sz="2400" i="1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it-IT" sz="2400" i="1" dirty="0" smtClean="0">
                <a:latin typeface="Angsana New" pitchFamily="18" charset="-34"/>
                <a:cs typeface="Angsana New" pitchFamily="18" charset="-34"/>
              </a:rPr>
              <a:t>	 </a:t>
            </a:r>
            <a:r>
              <a:rPr lang="it-IT" sz="2400" i="1" dirty="0">
                <a:latin typeface="Angsana New" pitchFamily="18" charset="-34"/>
                <a:cs typeface="Angsana New" pitchFamily="18" charset="-34"/>
              </a:rPr>
              <a:t>Antonella </a:t>
            </a:r>
            <a:r>
              <a:rPr lang="it-IT" sz="2400" i="1" dirty="0" smtClean="0">
                <a:latin typeface="Angsana New" pitchFamily="18" charset="-34"/>
                <a:cs typeface="Angsana New" pitchFamily="18" charset="-34"/>
              </a:rPr>
              <a:t>Lamparelli</a:t>
            </a:r>
            <a:r>
              <a:rPr lang="it-IT" sz="2400" i="1" dirty="0" smtClean="0">
                <a:latin typeface="Angsana New" pitchFamily="18" charset="-34"/>
                <a:cs typeface="Angsana New" pitchFamily="18" charset="-34"/>
              </a:rPr>
              <a:t>		Antonella 					</a:t>
            </a:r>
            <a:endParaRPr lang="it-IT" sz="2400" i="1" dirty="0" smtClean="0">
              <a:latin typeface="Angsana New" pitchFamily="18" charset="-34"/>
              <a:cs typeface="Angsana New" pitchFamily="18" charset="-34"/>
            </a:endParaRPr>
          </a:p>
          <a:p>
            <a:pPr algn="r">
              <a:buNone/>
            </a:pPr>
            <a:endParaRPr lang="it-IT" sz="2800" i="1" dirty="0" smtClean="0">
              <a:latin typeface="Angsana New" pitchFamily="18" charset="-34"/>
              <a:cs typeface="Angsana New" pitchFamily="18" charset="-34"/>
            </a:endParaRPr>
          </a:p>
          <a:p>
            <a:pPr algn="r">
              <a:buNone/>
            </a:pPr>
            <a:endParaRPr lang="it-IT" sz="2800" i="1" dirty="0" smtClean="0">
              <a:latin typeface="Angsana New" pitchFamily="18" charset="-34"/>
              <a:cs typeface="Angsana New" pitchFamily="18" charset="-34"/>
            </a:endParaRPr>
          </a:p>
          <a:p>
            <a:pPr algn="r">
              <a:buNone/>
            </a:pPr>
            <a:endParaRPr lang="it-IT" sz="2800" i="1" dirty="0" smtClean="0">
              <a:latin typeface="Angsana New" pitchFamily="18" charset="-34"/>
              <a:cs typeface="Angsana New" pitchFamily="18" charset="-34"/>
            </a:endParaRPr>
          </a:p>
          <a:p>
            <a:pPr algn="r">
              <a:buNone/>
            </a:pPr>
            <a:endParaRPr lang="it-IT" sz="2800" i="1" dirty="0" smtClean="0">
              <a:latin typeface="Angsana New" pitchFamily="18" charset="-34"/>
              <a:cs typeface="Angsana New" pitchFamily="18" charset="-34"/>
            </a:endParaRPr>
          </a:p>
          <a:p>
            <a:pPr algn="r">
              <a:buNone/>
            </a:pPr>
            <a:endParaRPr lang="it-IT" sz="2800" i="1" dirty="0" smtClean="0">
              <a:latin typeface="Angsana New" pitchFamily="18" charset="-34"/>
              <a:cs typeface="Angsana New" pitchFamily="18" charset="-34"/>
            </a:endParaRPr>
          </a:p>
          <a:p>
            <a:pPr algn="r">
              <a:buNone/>
            </a:pPr>
            <a:endParaRPr lang="it-IT" sz="2800" i="1" dirty="0" smtClean="0">
              <a:latin typeface="Angsana New" pitchFamily="18" charset="-34"/>
              <a:cs typeface="Angsana New" pitchFamily="18" charset="-34"/>
            </a:endParaRPr>
          </a:p>
          <a:p>
            <a:pPr algn="r">
              <a:buNone/>
            </a:pPr>
            <a:endParaRPr lang="it-IT" sz="2800" i="1" dirty="0" smtClean="0">
              <a:latin typeface="Angsana New" pitchFamily="18" charset="-34"/>
              <a:cs typeface="Angsana New" pitchFamily="18" charset="-34"/>
            </a:endParaRPr>
          </a:p>
          <a:p>
            <a:pPr algn="just">
              <a:buNone/>
            </a:pPr>
            <a:endParaRPr lang="it-IT" dirty="0"/>
          </a:p>
        </p:txBody>
      </p:sp>
      <p:pic>
        <p:nvPicPr>
          <p:cNvPr id="5" name="Immagine 4" descr="3 col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4585012"/>
            <a:ext cx="3049379" cy="18601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3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00B050"/>
                </a:solidFill>
              </a:rPr>
              <a:t>    	A SCUOLA </a:t>
            </a:r>
            <a:r>
              <a:rPr lang="it-IT" dirty="0" err="1" smtClean="0">
                <a:solidFill>
                  <a:srgbClr val="00B050"/>
                </a:solidFill>
              </a:rPr>
              <a:t>DI</a:t>
            </a:r>
            <a:r>
              <a:rPr lang="it-IT" dirty="0" smtClean="0">
                <a:solidFill>
                  <a:srgbClr val="00B050"/>
                </a:solidFill>
              </a:rPr>
              <a:t> CUCINA	</a:t>
            </a:r>
            <a:br>
              <a:rPr lang="it-IT" dirty="0" smtClean="0">
                <a:solidFill>
                  <a:srgbClr val="00B050"/>
                </a:solidFill>
              </a:rPr>
            </a:br>
            <a:r>
              <a:rPr lang="it-IT" dirty="0" smtClean="0">
                <a:solidFill>
                  <a:srgbClr val="00B050"/>
                </a:solidFill>
              </a:rPr>
              <a:t> </a:t>
            </a:r>
            <a:endParaRPr lang="it-IT" dirty="0">
              <a:solidFill>
                <a:srgbClr val="00B05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85720" y="928670"/>
            <a:ext cx="3857652" cy="5286412"/>
          </a:xfrm>
        </p:spPr>
        <p:txBody>
          <a:bodyPr>
            <a:noAutofit/>
          </a:bodyPr>
          <a:lstStyle/>
          <a:p>
            <a:pPr marL="0" algn="just">
              <a:buNone/>
            </a:pPr>
            <a:r>
              <a:rPr lang="it-IT" sz="2400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Vuoi provare a scrivere alcune ricette?</a:t>
            </a:r>
          </a:p>
          <a:p>
            <a:pPr marL="0" algn="just">
              <a:buNone/>
            </a:pPr>
            <a:r>
              <a:rPr lang="it-IT" sz="2400" dirty="0" smtClean="0">
                <a:latin typeface="Angsana New" pitchFamily="18" charset="-34"/>
                <a:cs typeface="Angsana New" pitchFamily="18" charset="-34"/>
              </a:rPr>
              <a:t>Ecco come fare!!!</a:t>
            </a:r>
          </a:p>
          <a:p>
            <a:pPr marL="0" algn="just">
              <a:buNone/>
            </a:pPr>
            <a:r>
              <a:rPr lang="it-IT" sz="2400" dirty="0" smtClean="0">
                <a:latin typeface="Angsana New" pitchFamily="18" charset="-34"/>
                <a:cs typeface="Angsana New" pitchFamily="18" charset="-34"/>
              </a:rPr>
              <a:t>Osserva bene queste immagini che illustrano due golose ricette.</a:t>
            </a:r>
          </a:p>
          <a:p>
            <a:pPr marL="0" algn="just">
              <a:buNone/>
            </a:pPr>
            <a:r>
              <a:rPr lang="it-IT" sz="2400" dirty="0" smtClean="0">
                <a:latin typeface="Angsana New" pitchFamily="18" charset="-34"/>
                <a:cs typeface="Angsana New" pitchFamily="18" charset="-34"/>
              </a:rPr>
              <a:t>Procedi così:</a:t>
            </a:r>
          </a:p>
          <a:p>
            <a:pPr marL="0" algn="just">
              <a:buNone/>
            </a:pPr>
            <a:r>
              <a:rPr lang="it-IT" sz="2400" dirty="0" smtClean="0">
                <a:latin typeface="Angsana New" pitchFamily="18" charset="-34"/>
                <a:cs typeface="Angsana New" pitchFamily="18" charset="-34"/>
              </a:rPr>
              <a:t>1) </a:t>
            </a:r>
            <a:r>
              <a:rPr lang="it-IT" sz="2400" b="1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osserva</a:t>
            </a:r>
            <a:r>
              <a:rPr lang="it-IT" sz="2400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it-IT" sz="2400" dirty="0" smtClean="0">
                <a:latin typeface="Angsana New" pitchFamily="18" charset="-34"/>
                <a:cs typeface="Angsana New" pitchFamily="18" charset="-34"/>
              </a:rPr>
              <a:t>i disegni ed elenca quali ingredienti occorrono;</a:t>
            </a:r>
          </a:p>
          <a:p>
            <a:pPr marL="0" algn="just">
              <a:buNone/>
            </a:pPr>
            <a:r>
              <a:rPr lang="it-IT" sz="2400" dirty="0" smtClean="0">
                <a:latin typeface="Angsana New" pitchFamily="18" charset="-34"/>
                <a:cs typeface="Angsana New" pitchFamily="18" charset="-34"/>
              </a:rPr>
              <a:t>2) </a:t>
            </a:r>
            <a:r>
              <a:rPr lang="it-IT" sz="2400" b="1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scrivi</a:t>
            </a:r>
            <a:r>
              <a:rPr lang="it-IT" sz="2400" dirty="0" smtClean="0">
                <a:latin typeface="Angsana New" pitchFamily="18" charset="-34"/>
                <a:cs typeface="Angsana New" pitchFamily="18" charset="-34"/>
              </a:rPr>
              <a:t> nel giusto ordine quello che si deve fare.</a:t>
            </a:r>
            <a:endParaRPr lang="it-IT" sz="2400" dirty="0"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6" name="Immagine 5" descr="1 ricetta fra.jpg"/>
          <p:cNvPicPr>
            <a:picLocks noChangeAspect="1"/>
          </p:cNvPicPr>
          <p:nvPr/>
        </p:nvPicPr>
        <p:blipFill>
          <a:blip r:embed="rId2" cstate="print"/>
          <a:srcRect l="1639" t="22137" r="54116"/>
          <a:stretch>
            <a:fillRect/>
          </a:stretch>
        </p:blipFill>
        <p:spPr>
          <a:xfrm>
            <a:off x="4572000" y="1071546"/>
            <a:ext cx="1919063" cy="4500000"/>
          </a:xfrm>
          <a:prstGeom prst="rect">
            <a:avLst/>
          </a:prstGeom>
          <a:ln>
            <a:solidFill>
              <a:srgbClr val="92D05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Immagine 6" descr="1 ricetta fra.jpg"/>
          <p:cNvPicPr>
            <a:picLocks noChangeAspect="1"/>
          </p:cNvPicPr>
          <p:nvPr/>
        </p:nvPicPr>
        <p:blipFill>
          <a:blip r:embed="rId2" cstate="print"/>
          <a:srcRect l="48612" t="25000" r="4195"/>
          <a:stretch>
            <a:fillRect/>
          </a:stretch>
        </p:blipFill>
        <p:spPr>
          <a:xfrm>
            <a:off x="6858016" y="2500306"/>
            <a:ext cx="1921009" cy="4068000"/>
          </a:xfrm>
          <a:prstGeom prst="rect">
            <a:avLst/>
          </a:prstGeom>
          <a:ln>
            <a:solidFill>
              <a:srgbClr val="92D05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Segnaposto contenuto 2"/>
          <p:cNvSpPr txBox="1">
            <a:spLocks/>
          </p:cNvSpPr>
          <p:nvPr/>
        </p:nvSpPr>
        <p:spPr>
          <a:xfrm>
            <a:off x="2214546" y="857232"/>
            <a:ext cx="5429288" cy="9286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gsana New" pitchFamily="18" charset="-34"/>
              <a:ea typeface="+mn-ea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3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57158" y="500042"/>
            <a:ext cx="8229600" cy="1143008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00B050"/>
                </a:solidFill>
              </a:rPr>
              <a:t>    	</a:t>
            </a:r>
            <a:br>
              <a:rPr lang="it-IT" dirty="0" smtClean="0">
                <a:solidFill>
                  <a:srgbClr val="00B050"/>
                </a:solidFill>
              </a:rPr>
            </a:br>
            <a:r>
              <a:rPr lang="it-IT" dirty="0" smtClean="0">
                <a:solidFill>
                  <a:srgbClr val="00B050"/>
                </a:solidFill>
              </a:rPr>
              <a:t>MATTONELLA </a:t>
            </a:r>
            <a:r>
              <a:rPr lang="it-IT" dirty="0" err="1" smtClean="0">
                <a:solidFill>
                  <a:srgbClr val="00B050"/>
                </a:solidFill>
              </a:rPr>
              <a:t>DI</a:t>
            </a:r>
            <a:r>
              <a:rPr lang="it-IT" dirty="0" smtClean="0">
                <a:solidFill>
                  <a:srgbClr val="00B050"/>
                </a:solidFill>
              </a:rPr>
              <a:t> CIOCCOLATO</a:t>
            </a:r>
            <a:br>
              <a:rPr lang="it-IT" dirty="0" smtClean="0">
                <a:solidFill>
                  <a:srgbClr val="00B050"/>
                </a:solidFill>
              </a:rPr>
            </a:br>
            <a:r>
              <a:rPr lang="it-IT" dirty="0" smtClean="0">
                <a:solidFill>
                  <a:srgbClr val="00B050"/>
                </a:solidFill>
              </a:rPr>
              <a:t>   </a:t>
            </a:r>
            <a:r>
              <a:rPr lang="it-IT" sz="3600" i="1" dirty="0" smtClean="0">
                <a:solidFill>
                  <a:srgbClr val="FFC000"/>
                </a:solidFill>
                <a:latin typeface="+mn-lt"/>
                <a:cs typeface="Angsana New" pitchFamily="18" charset="-34"/>
              </a:rPr>
              <a:t>E</a:t>
            </a:r>
            <a:r>
              <a:rPr lang="it-IT" sz="3600" i="1" dirty="0" smtClean="0">
                <a:solidFill>
                  <a:srgbClr val="FFC000"/>
                </a:solidFill>
                <a:latin typeface="+mn-lt"/>
              </a:rPr>
              <a:t>cco la ricetta per una squisita merenda</a:t>
            </a:r>
            <a:r>
              <a:rPr lang="it-IT" dirty="0" smtClean="0">
                <a:solidFill>
                  <a:srgbClr val="00B050"/>
                </a:solidFill>
              </a:rPr>
              <a:t>	</a:t>
            </a:r>
            <a:br>
              <a:rPr lang="it-IT" dirty="0" smtClean="0">
                <a:solidFill>
                  <a:srgbClr val="00B050"/>
                </a:solidFill>
              </a:rPr>
            </a:br>
            <a:r>
              <a:rPr lang="it-IT" dirty="0" smtClean="0">
                <a:solidFill>
                  <a:srgbClr val="00B050"/>
                </a:solidFill>
              </a:rPr>
              <a:t> </a:t>
            </a:r>
            <a:endParaRPr lang="it-IT" dirty="0">
              <a:solidFill>
                <a:srgbClr val="00B05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85720" y="2357430"/>
            <a:ext cx="3500462" cy="3929090"/>
          </a:xfrm>
        </p:spPr>
        <p:txBody>
          <a:bodyPr>
            <a:noAutofit/>
          </a:bodyPr>
          <a:lstStyle/>
          <a:p>
            <a:pPr marL="0" algn="just">
              <a:buNone/>
            </a:pPr>
            <a:endParaRPr lang="it-IT" sz="2400" dirty="0" smtClean="0">
              <a:latin typeface="Angsana New" pitchFamily="18" charset="-34"/>
              <a:cs typeface="Angsana New" pitchFamily="18" charset="-34"/>
            </a:endParaRPr>
          </a:p>
          <a:p>
            <a:pPr marL="0" algn="just">
              <a:buNone/>
            </a:pPr>
            <a:r>
              <a:rPr lang="it-IT" sz="2400" b="1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1</a:t>
            </a:r>
            <a:r>
              <a:rPr lang="it-IT" sz="2400" dirty="0" smtClean="0">
                <a:latin typeface="Angsana New" pitchFamily="18" charset="-34"/>
                <a:cs typeface="Angsana New" pitchFamily="18" charset="-34"/>
              </a:rPr>
              <a:t> scatola di biscotti secchi</a:t>
            </a:r>
          </a:p>
          <a:p>
            <a:pPr marL="0" algn="just">
              <a:buNone/>
            </a:pPr>
            <a:r>
              <a:rPr lang="it-IT" sz="2400" b="1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1</a:t>
            </a:r>
            <a:r>
              <a:rPr lang="it-IT" sz="2400" dirty="0" smtClean="0">
                <a:latin typeface="Angsana New" pitchFamily="18" charset="-34"/>
                <a:cs typeface="Angsana New" pitchFamily="18" charset="-34"/>
              </a:rPr>
              <a:t> vaso grande di crema di cioccolato</a:t>
            </a:r>
          </a:p>
          <a:p>
            <a:pPr marL="0" algn="just">
              <a:buNone/>
            </a:pPr>
            <a:r>
              <a:rPr lang="it-IT" sz="2400" b="1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1</a:t>
            </a:r>
            <a:r>
              <a:rPr lang="it-IT" sz="2400" dirty="0" smtClean="0">
                <a:latin typeface="Angsana New" pitchFamily="18" charset="-34"/>
                <a:cs typeface="Angsana New" pitchFamily="18" charset="-34"/>
              </a:rPr>
              <a:t> tazza di latte</a:t>
            </a:r>
          </a:p>
          <a:p>
            <a:pPr marL="0" algn="just">
              <a:buNone/>
            </a:pPr>
            <a:r>
              <a:rPr lang="it-IT" sz="2400" b="1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1</a:t>
            </a:r>
            <a:r>
              <a:rPr lang="it-IT" sz="2400" dirty="0" smtClean="0">
                <a:latin typeface="Angsana New" pitchFamily="18" charset="-34"/>
                <a:cs typeface="Angsana New" pitchFamily="18" charset="-34"/>
              </a:rPr>
              <a:t> scatola di bastoncini di cacao</a:t>
            </a:r>
          </a:p>
          <a:p>
            <a:pPr marL="0" algn="just">
              <a:buNone/>
            </a:pPr>
            <a:r>
              <a:rPr lang="it-IT" sz="2400" b="1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-</a:t>
            </a:r>
            <a:r>
              <a:rPr lang="it-IT" sz="2400" dirty="0" smtClean="0">
                <a:latin typeface="Angsana New" pitchFamily="18" charset="-34"/>
                <a:cs typeface="Angsana New" pitchFamily="18" charset="-34"/>
              </a:rPr>
              <a:t> cioccolato bianco grattugiato</a:t>
            </a:r>
          </a:p>
          <a:p>
            <a:pPr marL="0" algn="just">
              <a:buNone/>
            </a:pPr>
            <a:endParaRPr lang="it-IT" sz="3000" dirty="0" smtClean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2071670" y="928670"/>
            <a:ext cx="5429288" cy="9286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gsana New" pitchFamily="18" charset="-34"/>
              <a:ea typeface="+mn-ea"/>
              <a:cs typeface="Angsana New" pitchFamily="18" charset="-34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571472" y="1857364"/>
            <a:ext cx="213231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INGREDIENTI</a:t>
            </a:r>
            <a:endParaRPr lang="it-IT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0" name="Immagine 19" descr="biscotti secch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14744" y="1857364"/>
            <a:ext cx="1836000" cy="1836000"/>
          </a:xfrm>
          <a:prstGeom prst="rect">
            <a:avLst/>
          </a:prstGeom>
        </p:spPr>
      </p:pic>
      <p:pic>
        <p:nvPicPr>
          <p:cNvPr id="21" name="Immagine 20" descr="bastoncin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00852" y="5304391"/>
            <a:ext cx="2343148" cy="1553609"/>
          </a:xfrm>
          <a:prstGeom prst="rect">
            <a:avLst/>
          </a:prstGeom>
        </p:spPr>
      </p:pic>
      <p:pic>
        <p:nvPicPr>
          <p:cNvPr id="22" name="Immagine 21" descr="latt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29322" y="3531422"/>
            <a:ext cx="2041307" cy="1656000"/>
          </a:xfrm>
          <a:prstGeom prst="rect">
            <a:avLst/>
          </a:prstGeom>
        </p:spPr>
      </p:pic>
      <p:pic>
        <p:nvPicPr>
          <p:cNvPr id="23" name="Immagine 22" descr="ciocc bianco 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700401" y="4407744"/>
            <a:ext cx="2052000" cy="2052000"/>
          </a:xfrm>
          <a:prstGeom prst="rect">
            <a:avLst/>
          </a:prstGeom>
        </p:spPr>
      </p:pic>
      <p:pic>
        <p:nvPicPr>
          <p:cNvPr id="25" name="Immagine 24" descr="ciocco 2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929323" y="1785926"/>
            <a:ext cx="2635713" cy="147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3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714380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00B050"/>
                </a:solidFill>
              </a:rPr>
              <a:t>    	</a:t>
            </a:r>
            <a:br>
              <a:rPr lang="it-IT" dirty="0" smtClean="0">
                <a:solidFill>
                  <a:srgbClr val="00B050"/>
                </a:solidFill>
              </a:rPr>
            </a:br>
            <a:r>
              <a:rPr lang="it-IT" dirty="0" smtClean="0">
                <a:solidFill>
                  <a:srgbClr val="00B050"/>
                </a:solidFill>
              </a:rPr>
              <a:t>MATTONELLA </a:t>
            </a:r>
            <a:r>
              <a:rPr lang="it-IT" dirty="0" err="1" smtClean="0">
                <a:solidFill>
                  <a:srgbClr val="00B050"/>
                </a:solidFill>
              </a:rPr>
              <a:t>DI</a:t>
            </a:r>
            <a:r>
              <a:rPr lang="it-IT" dirty="0" smtClean="0">
                <a:solidFill>
                  <a:srgbClr val="00B050"/>
                </a:solidFill>
              </a:rPr>
              <a:t> CIOCCOLATO</a:t>
            </a:r>
            <a:br>
              <a:rPr lang="it-IT" dirty="0" smtClean="0">
                <a:solidFill>
                  <a:srgbClr val="00B050"/>
                </a:solidFill>
              </a:rPr>
            </a:br>
            <a:r>
              <a:rPr lang="it-IT" dirty="0" smtClean="0">
                <a:solidFill>
                  <a:srgbClr val="00B050"/>
                </a:solidFill>
              </a:rPr>
              <a:t>	</a:t>
            </a:r>
            <a:br>
              <a:rPr lang="it-IT" dirty="0" smtClean="0">
                <a:solidFill>
                  <a:srgbClr val="00B050"/>
                </a:solidFill>
              </a:rPr>
            </a:br>
            <a:r>
              <a:rPr lang="it-IT" dirty="0" smtClean="0">
                <a:solidFill>
                  <a:srgbClr val="00B050"/>
                </a:solidFill>
              </a:rPr>
              <a:t> </a:t>
            </a:r>
            <a:endParaRPr lang="it-IT" dirty="0">
              <a:solidFill>
                <a:srgbClr val="00B05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14282" y="1643050"/>
            <a:ext cx="3857652" cy="3286148"/>
          </a:xfrm>
        </p:spPr>
        <p:txBody>
          <a:bodyPr>
            <a:noAutofit/>
          </a:bodyPr>
          <a:lstStyle/>
          <a:p>
            <a:pPr marL="0" algn="just">
              <a:buNone/>
            </a:pPr>
            <a:r>
              <a:rPr lang="it-IT" sz="2400" b="1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Bagna a uno a uno </a:t>
            </a:r>
            <a:r>
              <a:rPr lang="it-IT" sz="2400" dirty="0" smtClean="0">
                <a:latin typeface="Angsana New" pitchFamily="18" charset="-34"/>
                <a:cs typeface="Angsana New" pitchFamily="18" charset="-34"/>
              </a:rPr>
              <a:t>sei biscotti nel latte, poi disponili su un vassoio formando un rettangolo. </a:t>
            </a:r>
          </a:p>
          <a:p>
            <a:pPr marL="0" algn="just">
              <a:buNone/>
            </a:pPr>
            <a:r>
              <a:rPr lang="it-IT" sz="2400" b="1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Spalma</a:t>
            </a:r>
            <a:r>
              <a:rPr lang="it-IT" sz="2400" dirty="0" smtClean="0">
                <a:latin typeface="Angsana New" pitchFamily="18" charset="-34"/>
                <a:cs typeface="Angsana New" pitchFamily="18" charset="-34"/>
              </a:rPr>
              <a:t> la crema di cioccolato sui biscotti</a:t>
            </a:r>
          </a:p>
          <a:p>
            <a:pPr marL="0" algn="just">
              <a:buNone/>
            </a:pPr>
            <a:endParaRPr lang="it-IT" sz="2400" dirty="0" smtClean="0">
              <a:latin typeface="Angsana New" pitchFamily="18" charset="-34"/>
              <a:cs typeface="Angsana New" pitchFamily="18" charset="-34"/>
            </a:endParaRPr>
          </a:p>
          <a:p>
            <a:pPr marL="0" algn="just">
              <a:buNone/>
            </a:pPr>
            <a:endParaRPr lang="it-IT" sz="2400" dirty="0" smtClean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2285984" y="857232"/>
            <a:ext cx="5429288" cy="9286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gsana New" pitchFamily="18" charset="-34"/>
              <a:ea typeface="+mn-ea"/>
              <a:cs typeface="Angsana New" pitchFamily="18" charset="-34"/>
            </a:endParaRPr>
          </a:p>
        </p:txBody>
      </p:sp>
      <p:pic>
        <p:nvPicPr>
          <p:cNvPr id="9" name="Immagine 8" descr="CIOCCOLATO.jpg"/>
          <p:cNvPicPr>
            <a:picLocks noChangeAspect="1"/>
          </p:cNvPicPr>
          <p:nvPr/>
        </p:nvPicPr>
        <p:blipFill>
          <a:blip r:embed="rId2" cstate="print"/>
          <a:srcRect l="62492" t="51042" b="28125"/>
          <a:stretch>
            <a:fillRect/>
          </a:stretch>
        </p:blipFill>
        <p:spPr>
          <a:xfrm>
            <a:off x="2714612" y="5072074"/>
            <a:ext cx="1930416" cy="1428760"/>
          </a:xfrm>
          <a:prstGeom prst="rect">
            <a:avLst/>
          </a:prstGeom>
          <a:ln>
            <a:solidFill>
              <a:srgbClr val="92D05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Immagine 9" descr="CIOCCOLATO.jpg"/>
          <p:cNvPicPr>
            <a:picLocks noChangeAspect="1"/>
          </p:cNvPicPr>
          <p:nvPr/>
        </p:nvPicPr>
        <p:blipFill>
          <a:blip r:embed="rId2" cstate="print"/>
          <a:srcRect l="62492" t="15625" b="61458"/>
          <a:stretch>
            <a:fillRect/>
          </a:stretch>
        </p:blipFill>
        <p:spPr>
          <a:xfrm>
            <a:off x="570677" y="4334540"/>
            <a:ext cx="1930416" cy="1571636"/>
          </a:xfrm>
          <a:prstGeom prst="rect">
            <a:avLst/>
          </a:prstGeom>
          <a:ln>
            <a:solidFill>
              <a:srgbClr val="92D05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Rettangolo 10"/>
          <p:cNvSpPr/>
          <p:nvPr/>
        </p:nvSpPr>
        <p:spPr>
          <a:xfrm>
            <a:off x="175810" y="1071546"/>
            <a:ext cx="44435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  <a:endParaRPr lang="it-IT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Rettangolo 12"/>
          <p:cNvSpPr/>
          <p:nvPr/>
        </p:nvSpPr>
        <p:spPr>
          <a:xfrm flipH="1">
            <a:off x="6500826" y="1500174"/>
            <a:ext cx="34146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endParaRPr lang="it-IT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4" name="Immagine 13" descr="CIOCCOLATO.jpg"/>
          <p:cNvPicPr>
            <a:picLocks noChangeAspect="1"/>
          </p:cNvPicPr>
          <p:nvPr/>
        </p:nvPicPr>
        <p:blipFill>
          <a:blip r:embed="rId2" cstate="print"/>
          <a:srcRect l="62492" t="38542" b="47917"/>
          <a:stretch>
            <a:fillRect/>
          </a:stretch>
        </p:blipFill>
        <p:spPr>
          <a:xfrm>
            <a:off x="7000892" y="1071546"/>
            <a:ext cx="1930416" cy="928694"/>
          </a:xfrm>
          <a:prstGeom prst="rect">
            <a:avLst/>
          </a:prstGeom>
          <a:ln>
            <a:solidFill>
              <a:srgbClr val="92D05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Segnaposto contenuto 2"/>
          <p:cNvSpPr txBox="1">
            <a:spLocks/>
          </p:cNvSpPr>
          <p:nvPr/>
        </p:nvSpPr>
        <p:spPr>
          <a:xfrm>
            <a:off x="5072066" y="2214554"/>
            <a:ext cx="3857652" cy="23574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ngsana New" pitchFamily="18" charset="-34"/>
                <a:ea typeface="+mn-ea"/>
                <a:cs typeface="Angsana New" pitchFamily="18" charset="-34"/>
              </a:rPr>
              <a:t>Copri</a:t>
            </a:r>
            <a:r>
              <a:rPr kumimoji="0" lang="it-IT" sz="2400" b="1" i="0" u="none" strike="noStrike" kern="1200" cap="none" spc="0" normalizeH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ngsana New" pitchFamily="18" charset="-34"/>
                <a:ea typeface="+mn-ea"/>
                <a:cs typeface="Angsana New" pitchFamily="18" charset="-34"/>
              </a:rPr>
              <a:t> con un altro strato </a:t>
            </a:r>
            <a:r>
              <a:rPr lang="it-IT" sz="2400" dirty="0" smtClean="0">
                <a:latin typeface="Angsana New" pitchFamily="18" charset="-34"/>
                <a:cs typeface="Angsana New" pitchFamily="18" charset="-34"/>
              </a:rPr>
              <a:t>di </a:t>
            </a: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 New" pitchFamily="18" charset="-34"/>
                <a:ea typeface="+mn-ea"/>
                <a:cs typeface="Angsana New" pitchFamily="18" charset="-34"/>
              </a:rPr>
              <a:t>biscotti bagnati nel latte,</a:t>
            </a:r>
            <a:r>
              <a:rPr kumimoji="0" lang="it-IT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 New" pitchFamily="18" charset="-34"/>
                <a:ea typeface="+mn-ea"/>
                <a:cs typeface="Angsana New" pitchFamily="18" charset="-34"/>
              </a:rPr>
              <a:t> </a:t>
            </a:r>
            <a:r>
              <a:rPr kumimoji="0" lang="it-IT" sz="2400" b="1" i="0" u="none" strike="noStrike" kern="1200" cap="none" spc="0" normalizeH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ngsana New" pitchFamily="18" charset="-34"/>
                <a:ea typeface="+mn-ea"/>
                <a:cs typeface="Angsana New" pitchFamily="18" charset="-34"/>
              </a:rPr>
              <a:t>poi con un altro di crema </a:t>
            </a:r>
            <a:r>
              <a:rPr kumimoji="0" lang="it-IT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 New" pitchFamily="18" charset="-34"/>
                <a:ea typeface="+mn-ea"/>
                <a:cs typeface="Angsana New" pitchFamily="18" charset="-34"/>
              </a:rPr>
              <a:t>di cioccolato e così via  fino a terminare i biscotti.</a:t>
            </a:r>
          </a:p>
          <a:p>
            <a:pPr marL="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it-IT" sz="2400" baseline="0" dirty="0" smtClean="0">
                <a:latin typeface="Angsana New" pitchFamily="18" charset="-34"/>
                <a:cs typeface="Angsana New" pitchFamily="18" charset="-34"/>
              </a:rPr>
              <a:t>L’ultimo strato</a:t>
            </a:r>
            <a:r>
              <a:rPr lang="it-IT" sz="2400" dirty="0" smtClean="0">
                <a:latin typeface="Angsana New" pitchFamily="18" charset="-34"/>
                <a:cs typeface="Angsana New" pitchFamily="18" charset="-34"/>
              </a:rPr>
              <a:t> dovrà essere di crema al cioccolato.</a:t>
            </a:r>
            <a:endParaRPr kumimoji="0" lang="it-IT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gsana New" pitchFamily="18" charset="-34"/>
              <a:ea typeface="+mn-ea"/>
              <a:cs typeface="Angsana New" pitchFamily="18" charset="-34"/>
            </a:endParaRPr>
          </a:p>
          <a:p>
            <a:pPr marL="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gsana New" pitchFamily="18" charset="-34"/>
              <a:ea typeface="+mn-ea"/>
              <a:cs typeface="Angsana New" pitchFamily="18" charset="-34"/>
            </a:endParaRPr>
          </a:p>
          <a:p>
            <a:pPr marL="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gsana New" pitchFamily="18" charset="-34"/>
              <a:ea typeface="+mn-ea"/>
              <a:cs typeface="Angsana New" pitchFamily="18" charset="-34"/>
            </a:endParaRPr>
          </a:p>
        </p:txBody>
      </p:sp>
      <p:sp>
        <p:nvSpPr>
          <p:cNvPr id="17" name="Segnaposto contenuto 2"/>
          <p:cNvSpPr txBox="1">
            <a:spLocks/>
          </p:cNvSpPr>
          <p:nvPr/>
        </p:nvSpPr>
        <p:spPr>
          <a:xfrm>
            <a:off x="5072066" y="5214950"/>
            <a:ext cx="3857652" cy="7858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it-IT" sz="2400" b="1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Cospargi</a:t>
            </a:r>
            <a:r>
              <a:rPr lang="it-IT" sz="2400" dirty="0" smtClean="0">
                <a:latin typeface="Angsana New" pitchFamily="18" charset="-34"/>
                <a:cs typeface="Angsana New" pitchFamily="18" charset="-34"/>
              </a:rPr>
              <a:t> la mattonella con il cioccolato bianco e decora con i bastoncini al cacao.</a:t>
            </a:r>
            <a:endParaRPr kumimoji="0" lang="it-IT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gsana New" pitchFamily="18" charset="-34"/>
              <a:ea typeface="+mn-ea"/>
              <a:cs typeface="Angsana New" pitchFamily="18" charset="-34"/>
            </a:endParaRPr>
          </a:p>
          <a:p>
            <a:pPr marL="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gsana New" pitchFamily="18" charset="-34"/>
              <a:ea typeface="+mn-ea"/>
              <a:cs typeface="Angsana New" pitchFamily="18" charset="-34"/>
            </a:endParaRPr>
          </a:p>
          <a:p>
            <a:pPr marL="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gsana New" pitchFamily="18" charset="-34"/>
              <a:ea typeface="+mn-ea"/>
              <a:cs typeface="Angsana New" pitchFamily="18" charset="-34"/>
            </a:endParaRPr>
          </a:p>
        </p:txBody>
      </p:sp>
      <p:sp>
        <p:nvSpPr>
          <p:cNvPr id="18" name="Rettangolo 17"/>
          <p:cNvSpPr/>
          <p:nvPr/>
        </p:nvSpPr>
        <p:spPr>
          <a:xfrm>
            <a:off x="4714876" y="5857892"/>
            <a:ext cx="44435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</a:t>
            </a:r>
            <a:endParaRPr lang="it-IT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3143240" y="928670"/>
            <a:ext cx="264014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PROCEDIMENTO</a:t>
            </a:r>
            <a:endParaRPr lang="it-IT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3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857256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00B050"/>
                </a:solidFill>
              </a:rPr>
              <a:t>    	</a:t>
            </a:r>
            <a:br>
              <a:rPr lang="it-IT" dirty="0" smtClean="0">
                <a:solidFill>
                  <a:srgbClr val="00B050"/>
                </a:solidFill>
              </a:rPr>
            </a:br>
            <a:r>
              <a:rPr lang="it-IT" sz="3600" dirty="0" smtClean="0">
                <a:solidFill>
                  <a:srgbClr val="00B050"/>
                </a:solidFill>
              </a:rPr>
              <a:t> </a:t>
            </a:r>
            <a:r>
              <a:rPr lang="it-IT" sz="3600" dirty="0" smtClean="0">
                <a:solidFill>
                  <a:srgbClr val="00B050"/>
                </a:solidFill>
              </a:rPr>
              <a:t>I TESTI REGOLATIVI</a:t>
            </a:r>
            <a:r>
              <a:rPr lang="it-IT" dirty="0" smtClean="0">
                <a:solidFill>
                  <a:srgbClr val="00B050"/>
                </a:solidFill>
              </a:rPr>
              <a:t/>
            </a:r>
            <a:br>
              <a:rPr lang="it-IT" dirty="0" smtClean="0">
                <a:solidFill>
                  <a:srgbClr val="00B050"/>
                </a:solidFill>
              </a:rPr>
            </a:br>
            <a:r>
              <a:rPr lang="it-IT" dirty="0" smtClean="0">
                <a:solidFill>
                  <a:srgbClr val="00B050"/>
                </a:solidFill>
              </a:rPr>
              <a:t>	</a:t>
            </a:r>
            <a:br>
              <a:rPr lang="it-IT" dirty="0" smtClean="0">
                <a:solidFill>
                  <a:srgbClr val="00B050"/>
                </a:solidFill>
              </a:rPr>
            </a:br>
            <a:r>
              <a:rPr lang="it-IT" dirty="0" smtClean="0">
                <a:solidFill>
                  <a:srgbClr val="00B050"/>
                </a:solidFill>
              </a:rPr>
              <a:t> </a:t>
            </a:r>
            <a:endParaRPr lang="it-IT" dirty="0">
              <a:solidFill>
                <a:srgbClr val="00B050"/>
              </a:solidFill>
            </a:endParaRPr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2381218" y="872148"/>
            <a:ext cx="5429288" cy="9286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gsana New" pitchFamily="18" charset="-34"/>
              <a:ea typeface="+mn-ea"/>
              <a:cs typeface="Angsana New" pitchFamily="18" charset="-34"/>
            </a:endParaRPr>
          </a:p>
        </p:txBody>
      </p:sp>
      <p:sp>
        <p:nvSpPr>
          <p:cNvPr id="22" name="Segnaposto contenuto 2"/>
          <p:cNvSpPr txBox="1">
            <a:spLocks/>
          </p:cNvSpPr>
          <p:nvPr/>
        </p:nvSpPr>
        <p:spPr>
          <a:xfrm>
            <a:off x="6437597" y="857232"/>
            <a:ext cx="2500330" cy="46434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indent="-342900" algn="just">
              <a:spcBef>
                <a:spcPct val="20000"/>
              </a:spcBef>
            </a:pPr>
            <a:r>
              <a:rPr lang="it-IT" sz="2000" dirty="0" smtClean="0">
                <a:latin typeface="Angsana New" pitchFamily="18" charset="-34"/>
                <a:cs typeface="Angsana New" pitchFamily="18" charset="-34"/>
              </a:rPr>
              <a:t>Sono </a:t>
            </a:r>
            <a:r>
              <a:rPr lang="it-IT" sz="2000" b="1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testi regolativi </a:t>
            </a: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 New" pitchFamily="18" charset="-34"/>
                <a:cs typeface="Angsana New" pitchFamily="18" charset="-34"/>
              </a:rPr>
              <a:t>quei testi che indicano  </a:t>
            </a:r>
            <a:r>
              <a:rPr kumimoji="0" lang="it-IT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ngsana New" pitchFamily="18" charset="-34"/>
                <a:cs typeface="Angsana New" pitchFamily="18" charset="-34"/>
              </a:rPr>
              <a:t>comportamenti</a:t>
            </a:r>
            <a:r>
              <a:rPr kumimoji="0" lang="it-IT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 New" pitchFamily="18" charset="-34"/>
                <a:cs typeface="Angsana New" pitchFamily="18" charset="-34"/>
              </a:rPr>
              <a:t> da seguire o forniscono i</a:t>
            </a:r>
            <a:r>
              <a:rPr lang="it-IT" sz="2000" dirty="0" err="1" smtClean="0">
                <a:latin typeface="Angsana New" pitchFamily="18" charset="-34"/>
                <a:cs typeface="Angsana New" pitchFamily="18" charset="-34"/>
              </a:rPr>
              <a:t>stru</a:t>
            </a:r>
            <a:r>
              <a:rPr kumimoji="0" lang="it-IT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 New" pitchFamily="18" charset="-34"/>
                <a:cs typeface="Angsana New" pitchFamily="18" charset="-34"/>
              </a:rPr>
              <a:t>zioni</a:t>
            </a:r>
            <a:r>
              <a:rPr kumimoji="0" lang="it-IT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 New" pitchFamily="18" charset="-34"/>
                <a:cs typeface="Angsana New" pitchFamily="18" charset="-34"/>
              </a:rPr>
              <a:t> per fare qualcosa. </a:t>
            </a:r>
          </a:p>
          <a:p>
            <a:pPr lvl="0" indent="-342900" algn="just">
              <a:spcBef>
                <a:spcPct val="20000"/>
              </a:spcBef>
            </a:pPr>
            <a:r>
              <a:rPr kumimoji="0" lang="it-IT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 New" pitchFamily="18" charset="-34"/>
                <a:cs typeface="Angsana New" pitchFamily="18" charset="-34"/>
              </a:rPr>
              <a:t>I testi regolativi che insegnano a realizzare qualcosa sono divisi in due parti: una indica l</a:t>
            </a:r>
            <a:r>
              <a:rPr kumimoji="0" lang="it-IT" sz="20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ngsana New" pitchFamily="18" charset="-34"/>
                <a:cs typeface="Angsana New" pitchFamily="18" charset="-34"/>
              </a:rPr>
              <a:t>’occorrente</a:t>
            </a:r>
            <a:r>
              <a:rPr kumimoji="0" lang="it-IT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 New" pitchFamily="18" charset="-34"/>
                <a:cs typeface="Angsana New" pitchFamily="18" charset="-34"/>
              </a:rPr>
              <a:t> (</a:t>
            </a:r>
            <a:r>
              <a:rPr kumimoji="0" lang="it-IT" sz="2000" b="1" i="0" u="none" strike="noStrike" kern="1200" cap="none" spc="0" normalizeH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ngsana New" pitchFamily="18" charset="-34"/>
                <a:cs typeface="Angsana New" pitchFamily="18" charset="-34"/>
              </a:rPr>
              <a:t>ingredienti</a:t>
            </a:r>
            <a:r>
              <a:rPr kumimoji="0" lang="it-IT" sz="2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 New" pitchFamily="18" charset="-34"/>
                <a:cs typeface="Angsana New" pitchFamily="18" charset="-34"/>
              </a:rPr>
              <a:t> </a:t>
            </a:r>
            <a:r>
              <a:rPr kumimoji="0" lang="it-IT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 New" pitchFamily="18" charset="-34"/>
                <a:cs typeface="Angsana New" pitchFamily="18" charset="-34"/>
              </a:rPr>
              <a:t>nelle ricette), l’altra indica il </a:t>
            </a:r>
            <a:r>
              <a:rPr kumimoji="0" lang="it-IT" sz="2000" b="1" i="0" u="none" strike="noStrike" kern="1200" cap="none" spc="0" normalizeH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ngsana New" pitchFamily="18" charset="-34"/>
                <a:cs typeface="Angsana New" pitchFamily="18" charset="-34"/>
              </a:rPr>
              <a:t>procedimento</a:t>
            </a:r>
            <a:r>
              <a:rPr kumimoji="0" lang="it-IT" sz="20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ngsana New" pitchFamily="18" charset="-34"/>
                <a:cs typeface="Angsana New" pitchFamily="18" charset="-34"/>
              </a:rPr>
              <a:t>.</a:t>
            </a:r>
            <a:endParaRPr kumimoji="0" lang="it-IT" sz="2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ngsana New" pitchFamily="18" charset="-34"/>
              <a:cs typeface="Angsana New" pitchFamily="18" charset="-34"/>
            </a:endParaRPr>
          </a:p>
          <a:p>
            <a:pPr marL="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9" name="Nuvola 8"/>
          <p:cNvSpPr/>
          <p:nvPr/>
        </p:nvSpPr>
        <p:spPr>
          <a:xfrm>
            <a:off x="357158" y="892951"/>
            <a:ext cx="3429024" cy="1714512"/>
          </a:xfrm>
          <a:prstGeom prst="cloud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CasellaDiTesto 9"/>
          <p:cNvSpPr txBox="1"/>
          <p:nvPr/>
        </p:nvSpPr>
        <p:spPr>
          <a:xfrm>
            <a:off x="721638" y="1025600"/>
            <a:ext cx="321471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La mappa concettuale ti </a:t>
            </a:r>
            <a:r>
              <a:rPr lang="it-IT" sz="2000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aiuterà a ricordare a cosa serve e come è fatto un testo regolativo </a:t>
            </a:r>
            <a:endParaRPr lang="it-IT" sz="2000" dirty="0">
              <a:solidFill>
                <a:schemeClr val="bg1"/>
              </a:solidFill>
              <a:latin typeface="Angsana New" pitchFamily="18" charset="-34"/>
              <a:cs typeface="Angsana New" pitchFamily="18" charset="-34"/>
            </a:endParaRPr>
          </a:p>
        </p:txBody>
      </p:sp>
      <p:graphicFrame>
        <p:nvGraphicFramePr>
          <p:cNvPr id="13" name="Diagramma 12"/>
          <p:cNvGraphicFramePr/>
          <p:nvPr/>
        </p:nvGraphicFramePr>
        <p:xfrm>
          <a:off x="357158" y="2428868"/>
          <a:ext cx="6096000" cy="410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274</Words>
  <Application>Microsoft Office PowerPoint</Application>
  <PresentationFormat>Presentazione su schermo (4:3)</PresentationFormat>
  <Paragraphs>53</Paragraphs>
  <Slides>5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9" baseType="lpstr">
      <vt:lpstr>Angsana New</vt:lpstr>
      <vt:lpstr>Arial</vt:lpstr>
      <vt:lpstr>Calibri</vt:lpstr>
      <vt:lpstr>Tema di Office</vt:lpstr>
      <vt:lpstr>Presentazione standard di PowerPoint</vt:lpstr>
      <vt:lpstr>     A SCUOLA DI CUCINA   </vt:lpstr>
      <vt:lpstr>      MATTONELLA DI CIOCCOLATO    Ecco la ricetta per una squisita merenda   </vt:lpstr>
      <vt:lpstr>      MATTONELLA DI CIOCCOLATO    </vt:lpstr>
      <vt:lpstr>       I TESTI REGOLATIVI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rossana</dc:creator>
  <cp:lastModifiedBy>antonella lamparelli</cp:lastModifiedBy>
  <cp:revision>40</cp:revision>
  <dcterms:created xsi:type="dcterms:W3CDTF">2020-03-19T21:05:33Z</dcterms:created>
  <dcterms:modified xsi:type="dcterms:W3CDTF">2020-03-28T09:49:07Z</dcterms:modified>
</cp:coreProperties>
</file>