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cyXIkBR1Kb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27" y="5481576"/>
            <a:ext cx="2404973" cy="1180831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Sez. S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</a:t>
            </a:r>
            <a:r>
              <a:rPr lang="it-IT" sz="1800" dirty="0" err="1">
                <a:solidFill>
                  <a:srgbClr val="002060"/>
                </a:solidFill>
              </a:rPr>
              <a:t>Matrisciano</a:t>
            </a:r>
            <a:r>
              <a:rPr lang="it-IT" sz="18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376424"/>
            <a:ext cx="8420100" cy="1180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>
                <a:solidFill>
                  <a:srgbClr val="002060"/>
                </a:solidFill>
              </a:rPr>
              <a:t>Primavera in fiore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7559617" y="6224220"/>
            <a:ext cx="214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Paola Rea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5F8375A-35C5-4189-AA24-6546FDB268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927" y="2852228"/>
            <a:ext cx="2601926" cy="25058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B4961156-9B78-4764-A4B2-B366153608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47" y="2981973"/>
            <a:ext cx="1544464" cy="20748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18F3161-01BD-458D-A19A-3A72E86B7A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660" y="3005850"/>
            <a:ext cx="1696747" cy="22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40" y="310551"/>
            <a:ext cx="8420100" cy="754302"/>
          </a:xfrm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002060"/>
                </a:solidFill>
              </a:rPr>
              <a:t>Primavera in fiore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2713" y="1079514"/>
            <a:ext cx="5020574" cy="754302"/>
          </a:xfrm>
        </p:spPr>
        <p:txBody>
          <a:bodyPr>
            <a:normAutofit fontScale="85000" lnSpcReduction="20000"/>
          </a:bodyPr>
          <a:lstStyle/>
          <a:p>
            <a:r>
              <a:rPr lang="it-IT" sz="28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Divertiti creando </a:t>
            </a:r>
          </a:p>
          <a:p>
            <a:r>
              <a:rPr lang="it-IT" sz="28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seguendo le indicazioni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613123" y="3683575"/>
            <a:ext cx="824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1164560" y="3790507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002060"/>
                </a:solidFill>
              </a:rPr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2489078" y="3999443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WhatsApp Ptt 2020-03-27 at 11.22.32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38CDBBA4-F67E-4B35-97F9-43B28C622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4259" y="3694643"/>
            <a:ext cx="609600" cy="6096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17DDF0F-DF33-4D13-8119-AF15A6994E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9" t="5331" r="22224" b="8934"/>
          <a:stretch/>
        </p:blipFill>
        <p:spPr>
          <a:xfrm>
            <a:off x="4353889" y="1887479"/>
            <a:ext cx="2881225" cy="46599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4E1562CD-21D7-41A6-8596-83142A16B8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59" y="489549"/>
            <a:ext cx="1781999" cy="2376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FFE7EF7-95D8-4397-81D5-06C1401571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76254" y="463396"/>
            <a:ext cx="1779460" cy="23726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611C0B2-8B93-42A0-B13C-220F615CED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3" y="3820015"/>
            <a:ext cx="1686591" cy="22487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87B252B-805B-4DC6-8ACE-C20F9B1455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48" y="785318"/>
            <a:ext cx="2223583" cy="16676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EF95F9F-28EF-4E85-B2E4-E044626234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1662" y="3828522"/>
            <a:ext cx="1671395" cy="22285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A9C9E90-90A1-46B8-87C0-56117F5230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9" r="9387"/>
          <a:stretch/>
        </p:blipFill>
        <p:spPr>
          <a:xfrm>
            <a:off x="2823876" y="485887"/>
            <a:ext cx="1670263" cy="23762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8CA44B6-DCA6-4C39-9733-EA07822D0F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605" y="3868061"/>
            <a:ext cx="1667689" cy="22235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A2E3D7B5-1CA4-4528-8A3A-51CBD79A2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26451" y="3845219"/>
            <a:ext cx="1667688" cy="2223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4" name="Ovale 33">
            <a:extLst>
              <a:ext uri="{FF2B5EF4-FFF2-40B4-BE49-F238E27FC236}">
                <a16:creationId xmlns:a16="http://schemas.microsoft.com/office/drawing/2014/main" id="{242D63F3-3D27-4E1B-A630-2E824CB042FA}"/>
              </a:ext>
            </a:extLst>
          </p:cNvPr>
          <p:cNvSpPr/>
          <p:nvPr/>
        </p:nvSpPr>
        <p:spPr>
          <a:xfrm>
            <a:off x="5872493" y="6166781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7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13EFD38E-9D27-4A3A-BFAC-233185C0F12B}"/>
              </a:ext>
            </a:extLst>
          </p:cNvPr>
          <p:cNvSpPr/>
          <p:nvPr/>
        </p:nvSpPr>
        <p:spPr>
          <a:xfrm>
            <a:off x="1380525" y="2938404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829E1F2-5A66-4002-94C8-DAD350BCD4C4}"/>
              </a:ext>
            </a:extLst>
          </p:cNvPr>
          <p:cNvSpPr/>
          <p:nvPr/>
        </p:nvSpPr>
        <p:spPr>
          <a:xfrm>
            <a:off x="3552453" y="2908415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B5E13A21-6ED0-4744-AD10-B9D4E297DFB9}"/>
              </a:ext>
            </a:extLst>
          </p:cNvPr>
          <p:cNvSpPr/>
          <p:nvPr/>
        </p:nvSpPr>
        <p:spPr>
          <a:xfrm>
            <a:off x="5872493" y="2916801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94C7275F-6AC9-4D87-ADE8-EF8B4330C430}"/>
              </a:ext>
            </a:extLst>
          </p:cNvPr>
          <p:cNvSpPr/>
          <p:nvPr/>
        </p:nvSpPr>
        <p:spPr>
          <a:xfrm>
            <a:off x="8144766" y="2938404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4230FFB8-5385-46E3-A066-E9151C638D20}"/>
              </a:ext>
            </a:extLst>
          </p:cNvPr>
          <p:cNvSpPr/>
          <p:nvPr/>
        </p:nvSpPr>
        <p:spPr>
          <a:xfrm>
            <a:off x="1380318" y="6113429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31C40E45-ADB2-463C-81D8-F425AEFF8278}"/>
              </a:ext>
            </a:extLst>
          </p:cNvPr>
          <p:cNvSpPr/>
          <p:nvPr/>
        </p:nvSpPr>
        <p:spPr>
          <a:xfrm>
            <a:off x="3552453" y="6127777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389083B8-C0DE-4C40-9173-6C2B9F367A53}"/>
              </a:ext>
            </a:extLst>
          </p:cNvPr>
          <p:cNvSpPr/>
          <p:nvPr/>
        </p:nvSpPr>
        <p:spPr>
          <a:xfrm>
            <a:off x="8167082" y="6166781"/>
            <a:ext cx="240528" cy="24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A47E0-6E83-465C-8DD2-BFD79428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2" y="365128"/>
            <a:ext cx="7766874" cy="773559"/>
          </a:xfrm>
        </p:spPr>
        <p:txBody>
          <a:bodyPr>
            <a:noAutofit/>
          </a:bodyPr>
          <a:lstStyle/>
          <a:p>
            <a:pPr algn="ctr"/>
            <a:r>
              <a:rPr lang="it-IT" sz="2800" b="1" i="1" dirty="0">
                <a:solidFill>
                  <a:srgbClr val="002060"/>
                </a:solidFill>
              </a:rPr>
              <a:t>Ascolta e memorizza</a:t>
            </a:r>
            <a:br>
              <a:rPr lang="it-IT" sz="2800" b="1" i="1" dirty="0">
                <a:solidFill>
                  <a:srgbClr val="002060"/>
                </a:solidFill>
              </a:rPr>
            </a:b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B08FFB63-431B-494D-8531-87EE1D66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014293"/>
            <a:ext cx="8543925" cy="4351338"/>
          </a:xfrm>
        </p:spPr>
        <p:txBody>
          <a:bodyPr/>
          <a:lstStyle/>
          <a:p>
            <a:pPr marL="0" indent="0">
              <a:buNone/>
            </a:pPr>
            <a:r>
              <a:rPr lang="it-IT" sz="2400" b="1" i="1" dirty="0">
                <a:solidFill>
                  <a:srgbClr val="002060"/>
                </a:solidFill>
              </a:rPr>
              <a:t>Canto: «Io sono come un albero»</a:t>
            </a:r>
            <a:endParaRPr lang="it-IT" sz="2400" dirty="0">
              <a:hlinkClick r:id="rId2"/>
            </a:endParaRPr>
          </a:p>
          <a:p>
            <a:pPr marL="0" indent="0">
              <a:buNone/>
            </a:pPr>
            <a:r>
              <a:rPr lang="it-IT" sz="1600" b="1" i="1" dirty="0">
                <a:hlinkClick r:id="rId2"/>
              </a:rPr>
              <a:t>https://www.youtube.com/watch?v=cyXIkBR1KbY</a:t>
            </a:r>
            <a:endParaRPr lang="it-IT" sz="1600" b="1" i="1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7D2594-F94E-431A-9739-068593BC1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77" t="21226" r="43570" b="23603"/>
          <a:stretch/>
        </p:blipFill>
        <p:spPr>
          <a:xfrm>
            <a:off x="3202314" y="2171985"/>
            <a:ext cx="3987819" cy="34326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D7C905B-3841-4696-82AB-8F438E0F5A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32" y="4117163"/>
            <a:ext cx="1757047" cy="2051083"/>
          </a:xfrm>
          <a:prstGeom prst="rect">
            <a:avLst/>
          </a:prstGeom>
        </p:spPr>
      </p:pic>
      <p:sp>
        <p:nvSpPr>
          <p:cNvPr id="13" name="Cuore 12">
            <a:extLst>
              <a:ext uri="{FF2B5EF4-FFF2-40B4-BE49-F238E27FC236}">
                <a16:creationId xmlns:a16="http://schemas.microsoft.com/office/drawing/2014/main" id="{1C123AE3-5F76-401B-A0DB-756D6B2F45CE}"/>
              </a:ext>
            </a:extLst>
          </p:cNvPr>
          <p:cNvSpPr/>
          <p:nvPr/>
        </p:nvSpPr>
        <p:spPr>
          <a:xfrm>
            <a:off x="8149445" y="5344625"/>
            <a:ext cx="1075517" cy="998163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13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66</Words>
  <Application>Microsoft Office PowerPoint</Application>
  <PresentationFormat>A4 (21x29,7 cm)</PresentationFormat>
  <Paragraphs>23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«Capoluogo»</vt:lpstr>
      <vt:lpstr>Primavera in fiore</vt:lpstr>
      <vt:lpstr>Presentazione standard di PowerPoint</vt:lpstr>
      <vt:lpstr>Ascolta e memorizza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19</cp:revision>
  <dcterms:created xsi:type="dcterms:W3CDTF">2020-03-26T16:54:43Z</dcterms:created>
  <dcterms:modified xsi:type="dcterms:W3CDTF">2020-03-27T16:27:45Z</dcterms:modified>
</cp:coreProperties>
</file>