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389-3B72-4EC7-A686-F3DB95A2F111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1430-9B4A-48E8-8954-44667AECD8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389-3B72-4EC7-A686-F3DB95A2F111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1430-9B4A-48E8-8954-44667AECD8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389-3B72-4EC7-A686-F3DB95A2F111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1430-9B4A-48E8-8954-44667AECD8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389-3B72-4EC7-A686-F3DB95A2F111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1430-9B4A-48E8-8954-44667AECD8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389-3B72-4EC7-A686-F3DB95A2F111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1430-9B4A-48E8-8954-44667AECD8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389-3B72-4EC7-A686-F3DB95A2F111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1430-9B4A-48E8-8954-44667AECD8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389-3B72-4EC7-A686-F3DB95A2F111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1430-9B4A-48E8-8954-44667AECD8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389-3B72-4EC7-A686-F3DB95A2F111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1430-9B4A-48E8-8954-44667AECD8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389-3B72-4EC7-A686-F3DB95A2F111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1430-9B4A-48E8-8954-44667AECD8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389-3B72-4EC7-A686-F3DB95A2F111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1430-9B4A-48E8-8954-44667AECD84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389-3B72-4EC7-A686-F3DB95A2F111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A71430-9B4A-48E8-8954-44667AECD84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24D389-3B72-4EC7-A686-F3DB95A2F111}" type="datetimeFigureOut">
              <a:rPr lang="it-IT" smtClean="0"/>
              <a:pPr/>
              <a:t>27/03/2020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A71430-9B4A-48E8-8954-44667AECD845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1857388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chemeClr val="tx1"/>
                </a:solidFill>
              </a:rPr>
              <a:t>SECONDO CIRCOLO </a:t>
            </a:r>
            <a:br>
              <a:rPr lang="it-IT" sz="3600" dirty="0">
                <a:solidFill>
                  <a:schemeClr val="tx1"/>
                </a:solidFill>
              </a:rPr>
            </a:br>
            <a:r>
              <a:rPr lang="it-IT" sz="3600" dirty="0">
                <a:solidFill>
                  <a:schemeClr val="tx1"/>
                </a:solidFill>
              </a:rPr>
              <a:t>POMIGLIANO </a:t>
            </a:r>
            <a:r>
              <a:rPr lang="it-IT" sz="3600" dirty="0" err="1">
                <a:solidFill>
                  <a:schemeClr val="tx1"/>
                </a:solidFill>
              </a:rPr>
              <a:t>D’ARCO</a:t>
            </a:r>
            <a:endParaRPr lang="it-IT" sz="3600" dirty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400800" cy="3071834"/>
          </a:xfrm>
        </p:spPr>
        <p:txBody>
          <a:bodyPr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ATTIVITA’  BAMBINI TRE ANNI</a:t>
            </a:r>
            <a:endParaRPr lang="it-IT" b="1" dirty="0"/>
          </a:p>
          <a:p>
            <a:pPr algn="ctr"/>
            <a:r>
              <a:rPr lang="it-IT" b="1" dirty="0"/>
              <a:t>“STORIE </a:t>
            </a:r>
            <a:r>
              <a:rPr lang="it-IT" b="1" dirty="0" err="1"/>
              <a:t>DI</a:t>
            </a:r>
            <a:r>
              <a:rPr lang="it-IT" b="1" dirty="0"/>
              <a:t> MACCHIE IN PRIMAVERA”</a:t>
            </a:r>
          </a:p>
          <a:p>
            <a:pPr algn="r"/>
            <a:endParaRPr lang="it-IT" sz="2400" b="1" dirty="0">
              <a:solidFill>
                <a:schemeClr val="tx1"/>
              </a:solidFill>
            </a:endParaRPr>
          </a:p>
          <a:p>
            <a:pPr algn="r"/>
            <a:endParaRPr lang="it-IT" sz="2400" b="1" dirty="0">
              <a:solidFill>
                <a:schemeClr val="tx1"/>
              </a:solidFill>
            </a:endParaRPr>
          </a:p>
          <a:p>
            <a:pPr algn="r"/>
            <a:r>
              <a:rPr lang="it-IT" sz="2400" b="1" dirty="0">
                <a:solidFill>
                  <a:schemeClr val="tx1"/>
                </a:solidFill>
              </a:rPr>
              <a:t>INS. SODANO VINCENZA</a:t>
            </a:r>
          </a:p>
          <a:p>
            <a:r>
              <a:rPr lang="it-IT" sz="2400" b="1" dirty="0"/>
              <a:t>SEZIONE N</a:t>
            </a:r>
            <a:endParaRPr lang="it-IT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GIOCA CON I COLORI </a:t>
            </a:r>
          </a:p>
        </p:txBody>
      </p:sp>
      <p:pic>
        <p:nvPicPr>
          <p:cNvPr id="4" name="Segnaposto contenuto 3" descr="TEMPER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428736"/>
            <a:ext cx="3429024" cy="2476500"/>
          </a:xfrm>
          <a:prstGeom prst="rect">
            <a:avLst/>
          </a:prstGeom>
        </p:spPr>
      </p:pic>
      <p:pic>
        <p:nvPicPr>
          <p:cNvPr id="5" name="Immagine 4" descr="SIMMETR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2071678"/>
            <a:ext cx="2936721" cy="2155003"/>
          </a:xfrm>
          <a:prstGeom prst="rect">
            <a:avLst/>
          </a:prstGeom>
        </p:spPr>
      </p:pic>
      <p:pic>
        <p:nvPicPr>
          <p:cNvPr id="1026" name="Picture 2" descr="C:\Documents and Settings\Cinzia\Desktop\mani coorat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4357694"/>
            <a:ext cx="2786082" cy="20202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CREA  FARFALLE CON LA TEMPERA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1785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dirty="0"/>
              <a:t>    Accosta su fogli bianchi  piccole pennellate  con i colori a tempera, piega il  foglio e schiaccia con il palmo della mano, riapri il foglio e scopri cosa viene fuori !!! </a:t>
            </a:r>
          </a:p>
          <a:p>
            <a:pPr>
              <a:buNone/>
            </a:pPr>
            <a:endParaRPr lang="it-IT" b="1" dirty="0"/>
          </a:p>
          <a:p>
            <a:pPr>
              <a:buNone/>
            </a:pPr>
            <a:endParaRPr lang="it-IT" dirty="0"/>
          </a:p>
        </p:txBody>
      </p:sp>
      <p:pic>
        <p:nvPicPr>
          <p:cNvPr id="2050" name="Picture 2" descr="C:\Documents and Settings\Cinzia\Desktop\macch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857760"/>
            <a:ext cx="3367094" cy="1714519"/>
          </a:xfrm>
          <a:prstGeom prst="rect">
            <a:avLst/>
          </a:prstGeom>
          <a:noFill/>
        </p:spPr>
      </p:pic>
      <p:pic>
        <p:nvPicPr>
          <p:cNvPr id="2051" name="Picture 3" descr="C:\Documents and Settings\Cinzia\Desktop\FARFALLA LIL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428868"/>
            <a:ext cx="3071834" cy="2062164"/>
          </a:xfrm>
          <a:prstGeom prst="rect">
            <a:avLst/>
          </a:prstGeom>
          <a:noFill/>
        </p:spPr>
      </p:pic>
      <p:pic>
        <p:nvPicPr>
          <p:cNvPr id="2052" name="Picture 4" descr="C:\Documents and Settings\Cinzia\Desktop\FARFALLA BELL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429000"/>
            <a:ext cx="2571768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/>
          <a:lstStyle/>
          <a:p>
            <a:pPr algn="ctr"/>
            <a:r>
              <a:rPr lang="it-IT" dirty="0"/>
              <a:t>CREA FIORI CON LA TEMPERA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pPr>
              <a:buNone/>
            </a:pPr>
            <a:r>
              <a:rPr lang="it-IT" dirty="0"/>
              <a:t>    </a:t>
            </a:r>
            <a:r>
              <a:rPr lang="it-IT" b="1" dirty="0"/>
              <a:t>Divertiti a creare fiori usando tecniche diverse: spruzza la tempera con  una siringa di plastica, oppure sposta la tempera che hai messo sul foglio soffiando da una cannuccia, o ancora crea fiori punteggiando con pittura a dita su un  solo lato del foglio e poi lo pieghi. Compariranno così dei bellissimi fiori di Primavera !!!</a:t>
            </a:r>
          </a:p>
        </p:txBody>
      </p:sp>
      <p:pic>
        <p:nvPicPr>
          <p:cNvPr id="3074" name="Picture 2" descr="C:\Documents and Settings\Cinzia\Desktop\COLORE GOCCIOLAN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500570"/>
            <a:ext cx="4500594" cy="1828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/>
              <a:t>GUARDA CHE CAPOLAVORI PUOI CREARE !!!</a:t>
            </a:r>
          </a:p>
        </p:txBody>
      </p:sp>
      <p:pic>
        <p:nvPicPr>
          <p:cNvPr id="4098" name="Picture 2" descr="C:\Documents and Settings\Cinzia\Desktop\fior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71678"/>
            <a:ext cx="3214710" cy="2214578"/>
          </a:xfrm>
          <a:prstGeom prst="rect">
            <a:avLst/>
          </a:prstGeom>
          <a:noFill/>
        </p:spPr>
      </p:pic>
      <p:pic>
        <p:nvPicPr>
          <p:cNvPr id="4099" name="Picture 3" descr="C:\Documents and Settings\Cinzia\Desktop\fiore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928934"/>
            <a:ext cx="3810000" cy="273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it-IT" dirty="0"/>
              <a:t>E POI </a:t>
            </a:r>
            <a:r>
              <a:rPr lang="it-IT" dirty="0" err="1"/>
              <a:t>ANCORA…</a:t>
            </a:r>
            <a:r>
              <a:rPr lang="it-IT" dirty="0"/>
              <a:t>.</a:t>
            </a:r>
          </a:p>
        </p:txBody>
      </p:sp>
      <p:pic>
        <p:nvPicPr>
          <p:cNvPr id="5122" name="Picture 2" descr="C:\Documents and Settings\Cinzia\Desktop\FIORI CON CANNUCCI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3048000" cy="2286000"/>
          </a:xfrm>
          <a:prstGeom prst="rect">
            <a:avLst/>
          </a:prstGeom>
          <a:noFill/>
        </p:spPr>
      </p:pic>
      <p:pic>
        <p:nvPicPr>
          <p:cNvPr id="5123" name="Picture 3" descr="C:\Documents and Settings\Cinzia\Desktop\BOUQU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071546"/>
            <a:ext cx="2143125" cy="2143125"/>
          </a:xfrm>
          <a:prstGeom prst="rect">
            <a:avLst/>
          </a:prstGeom>
          <a:noFill/>
        </p:spPr>
      </p:pic>
      <p:pic>
        <p:nvPicPr>
          <p:cNvPr id="5124" name="Picture 4" descr="C:\Documents and Settings\Cinzia\Desktop\FIORI ASTRATT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4214818"/>
            <a:ext cx="2867025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140</Words>
  <Application>Microsoft Office PowerPoint</Application>
  <PresentationFormat>Presentazione su schermo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Equinozio</vt:lpstr>
      <vt:lpstr>SECONDO CIRCOLO  POMIGLIANO D’ARCO</vt:lpstr>
      <vt:lpstr>GIOCA CON I COLORI </vt:lpstr>
      <vt:lpstr>CREA  FARFALLE CON LA TEMPERA</vt:lpstr>
      <vt:lpstr>CREA FIORI CON LA TEMPERA</vt:lpstr>
      <vt:lpstr>GUARDA CHE CAPOLAVORI PUOI CREARE !!!</vt:lpstr>
      <vt:lpstr>E POI ANCORA….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ROBERTO</cp:lastModifiedBy>
  <cp:revision>15</cp:revision>
  <dcterms:created xsi:type="dcterms:W3CDTF">2020-03-26T23:19:33Z</dcterms:created>
  <dcterms:modified xsi:type="dcterms:W3CDTF">2020-03-27T11:39:22Z</dcterms:modified>
</cp:coreProperties>
</file>