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39A9-DCEA-4E3B-B53A-80D1D3FBFC66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8B96-DABE-48CC-B9EA-F2B635599F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39A9-DCEA-4E3B-B53A-80D1D3FBFC66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8B96-DABE-48CC-B9EA-F2B635599F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39A9-DCEA-4E3B-B53A-80D1D3FBFC66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8B96-DABE-48CC-B9EA-F2B635599F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39A9-DCEA-4E3B-B53A-80D1D3FBFC66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8B96-DABE-48CC-B9EA-F2B635599F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39A9-DCEA-4E3B-B53A-80D1D3FBFC66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8B96-DABE-48CC-B9EA-F2B635599F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39A9-DCEA-4E3B-B53A-80D1D3FBFC66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8B96-DABE-48CC-B9EA-F2B635599F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39A9-DCEA-4E3B-B53A-80D1D3FBFC66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8B96-DABE-48CC-B9EA-F2B635599F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39A9-DCEA-4E3B-B53A-80D1D3FBFC66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8B96-DABE-48CC-B9EA-F2B635599F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39A9-DCEA-4E3B-B53A-80D1D3FBFC66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8B96-DABE-48CC-B9EA-F2B635599F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39A9-DCEA-4E3B-B53A-80D1D3FBFC66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8B96-DABE-48CC-B9EA-F2B635599F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39A9-DCEA-4E3B-B53A-80D1D3FBFC66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8B96-DABE-48CC-B9EA-F2B635599F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139A9-DCEA-4E3B-B53A-80D1D3FBFC66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B8B96-DABE-48CC-B9EA-F2B635599FF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dirty="0"/>
              <a:t>SECONDO CIRCOLO POMIGLIANO </a:t>
            </a:r>
            <a:r>
              <a:rPr lang="it-IT" dirty="0" err="1"/>
              <a:t>D’ARCO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r>
              <a:rPr lang="it-IT" dirty="0"/>
              <a:t>Insegnante: Napolitano Maria                               Bambini: 3 Anni                                                             </a:t>
            </a:r>
            <a:r>
              <a:rPr lang="it-IT"/>
              <a:t>Sezione: N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584175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7030A0"/>
                </a:solidFill>
              </a:rPr>
              <a:t>ATTIVITÀ PER I BAMBINI DI TRE ANNI </a:t>
            </a:r>
          </a:p>
        </p:txBody>
      </p:sp>
      <p:pic>
        <p:nvPicPr>
          <p:cNvPr id="1026" name="Picture 2" descr="Risultato immagini per IMMAGINI E ATTIVIà PER LA SCUOLA DELL' INFANZIA SULLA PRIMAVE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916832"/>
            <a:ext cx="4968552" cy="2592288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1187624" y="4797152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7030A0"/>
                </a:solidFill>
              </a:rPr>
              <a:t>CHE EMOZIONE è PRIMAVERA </a:t>
            </a:r>
            <a:r>
              <a:rPr lang="it-IT" dirty="0" err="1">
                <a:solidFill>
                  <a:srgbClr val="7030A0"/>
                </a:solidFill>
              </a:rPr>
              <a:t>………………</a:t>
            </a:r>
            <a:endParaRPr lang="it-IT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Crea con la plastilina tanti fiori …</a:t>
            </a:r>
          </a:p>
        </p:txBody>
      </p:sp>
      <p:pic>
        <p:nvPicPr>
          <p:cNvPr id="4" name="Segnaposto contenuto 3" descr="PRIMAVE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772816"/>
            <a:ext cx="6229350" cy="3685381"/>
          </a:xfrm>
        </p:spPr>
      </p:pic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it-IT" dirty="0">
                <a:solidFill>
                  <a:srgbClr val="7030A0"/>
                </a:solidFill>
              </a:rPr>
              <a:t>… CIAO PRIMAVERA …</a:t>
            </a:r>
          </a:p>
        </p:txBody>
      </p:sp>
      <p:pic>
        <p:nvPicPr>
          <p:cNvPr id="5123" name="Picture 3" descr="C:\Users\Maria\Documents\FELIX TOP GAMER74636736476748847454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484784"/>
            <a:ext cx="4968552" cy="2562225"/>
          </a:xfrm>
        </p:spPr>
      </p:pic>
      <p:sp>
        <p:nvSpPr>
          <p:cNvPr id="11" name="CasellaDiTesto 10"/>
          <p:cNvSpPr txBox="1"/>
          <p:nvPr/>
        </p:nvSpPr>
        <p:spPr>
          <a:xfrm>
            <a:off x="827584" y="4581128"/>
            <a:ext cx="69847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sz="4000" dirty="0">
                <a:solidFill>
                  <a:srgbClr val="7030A0"/>
                </a:solidFill>
              </a:rPr>
              <a:t>Attività: Incolla tanti pezzetti di carta colorata sulla farfalla </a:t>
            </a: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solidFill>
                  <a:srgbClr val="7030A0"/>
                </a:solidFill>
              </a:rPr>
              <a:t>CREA CON TECNICHE E MATERIALI VARI:</a:t>
            </a:r>
            <a:br>
              <a:rPr lang="it-IT" sz="2800" dirty="0">
                <a:solidFill>
                  <a:srgbClr val="7030A0"/>
                </a:solidFill>
              </a:rPr>
            </a:br>
            <a:r>
              <a:rPr lang="it-IT" sz="2800">
                <a:solidFill>
                  <a:srgbClr val="7030A0"/>
                </a:solidFill>
              </a:rPr>
              <a:t>Tante farfalle</a:t>
            </a:r>
            <a:endParaRPr lang="it-IT" sz="2800" dirty="0">
              <a:solidFill>
                <a:srgbClr val="7030A0"/>
              </a:solidFill>
            </a:endParaRPr>
          </a:p>
        </p:txBody>
      </p:sp>
      <p:pic>
        <p:nvPicPr>
          <p:cNvPr id="4098" name="Picture 2" descr="C:\Users\Maria\Documents\farfalle-per-il-nido675485748973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4499992" cy="3036937"/>
          </a:xfrm>
          <a:prstGeom prst="rect">
            <a:avLst/>
          </a:prstGeom>
          <a:noFill/>
        </p:spPr>
      </p:pic>
      <p:pic>
        <p:nvPicPr>
          <p:cNvPr id="4099" name="Picture 3" descr="C:\Users\Maria\Documents\images83946758234969456895865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628800"/>
            <a:ext cx="4644008" cy="2952328"/>
          </a:xfrm>
          <a:prstGeom prst="rect">
            <a:avLst/>
          </a:prstGeom>
          <a:noFill/>
        </p:spPr>
      </p:pic>
      <p:pic>
        <p:nvPicPr>
          <p:cNvPr id="4100" name="Picture 4" descr="C:\Users\Maria\Documents\images747446454554636662622552535445657768899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581128"/>
            <a:ext cx="4464496" cy="227687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58</Words>
  <Application>Microsoft Office PowerPoint</Application>
  <PresentationFormat>Presentazione su schermo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di Office</vt:lpstr>
      <vt:lpstr>SECONDO CIRCOLO POMIGLIANO D’ARCO</vt:lpstr>
      <vt:lpstr>ATTIVITÀ PER I BAMBINI DI TRE ANNI </vt:lpstr>
      <vt:lpstr>Crea con la plastilina tanti fiori …</vt:lpstr>
      <vt:lpstr>… CIAO PRIMAVERA …</vt:lpstr>
      <vt:lpstr>CREA CON TECNICHE E MATERIALI VARI: Tante farfalle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ATTIVITà PER I BAMBINI DI TRE ANNI</dc:title>
  <dc:creator>Maria</dc:creator>
  <cp:lastModifiedBy>ROBERTO</cp:lastModifiedBy>
  <cp:revision>14</cp:revision>
  <dcterms:created xsi:type="dcterms:W3CDTF">2020-03-26T20:34:06Z</dcterms:created>
  <dcterms:modified xsi:type="dcterms:W3CDTF">2020-03-27T17:43:03Z</dcterms:modified>
</cp:coreProperties>
</file>