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7" r:id="rId2"/>
    <p:sldId id="256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09" autoAdjust="0"/>
  </p:normalViewPr>
  <p:slideViewPr>
    <p:cSldViewPr>
      <p:cViewPr>
        <p:scale>
          <a:sx n="70" d="100"/>
          <a:sy n="70" d="100"/>
        </p:scale>
        <p:origin x="-1156" y="-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08F0E-19BA-4B65-B07A-A94BE188CC01}" type="datetimeFigureOut">
              <a:rPr lang="it-IT" smtClean="0"/>
              <a:pPr/>
              <a:t>29/03/2020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F0CE3-898F-453F-8601-AD960FC9344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F0CE3-898F-453F-8601-AD960FC93440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olo isosce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87E60E9-A80F-4DE0-9BB0-7697C728CBD4}" type="datetimeFigureOut">
              <a:rPr lang="it-IT" smtClean="0"/>
              <a:pPr/>
              <a:t>29/03/2020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60171F6-9EAD-4385-8509-9194559BF2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60E9-A80F-4DE0-9BB0-7697C728CBD4}" type="datetimeFigureOut">
              <a:rPr lang="it-IT" smtClean="0"/>
              <a:pPr/>
              <a:t>29/03/2020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71F6-9EAD-4385-8509-9194559BF2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60E9-A80F-4DE0-9BB0-7697C728CBD4}" type="datetimeFigureOut">
              <a:rPr lang="it-IT" smtClean="0"/>
              <a:pPr/>
              <a:t>29/03/2020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71F6-9EAD-4385-8509-9194559BF2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87E60E9-A80F-4DE0-9BB0-7697C728CBD4}" type="datetimeFigureOut">
              <a:rPr lang="it-IT" smtClean="0"/>
              <a:pPr/>
              <a:t>29/03/2020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71F6-9EAD-4385-8509-9194559BF2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olo rettango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olo isosce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87E60E9-A80F-4DE0-9BB0-7697C728CBD4}" type="datetimeFigureOut">
              <a:rPr lang="it-IT" smtClean="0"/>
              <a:pPr/>
              <a:t>29/03/2020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60171F6-9EAD-4385-8509-9194559BF2CA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87E60E9-A80F-4DE0-9BB0-7697C728CBD4}" type="datetimeFigureOut">
              <a:rPr lang="it-IT" smtClean="0"/>
              <a:pPr/>
              <a:t>29/03/2020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0171F6-9EAD-4385-8509-9194559BF2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87E60E9-A80F-4DE0-9BB0-7697C728CBD4}" type="datetimeFigureOut">
              <a:rPr lang="it-IT" smtClean="0"/>
              <a:pPr/>
              <a:t>29/03/2020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60171F6-9EAD-4385-8509-9194559BF2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60E9-A80F-4DE0-9BB0-7697C728CBD4}" type="datetimeFigureOut">
              <a:rPr lang="it-IT" smtClean="0"/>
              <a:pPr/>
              <a:t>29/03/2020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171F6-9EAD-4385-8509-9194559BF2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87E60E9-A80F-4DE0-9BB0-7697C728CBD4}" type="datetimeFigureOut">
              <a:rPr lang="it-IT" smtClean="0"/>
              <a:pPr/>
              <a:t>29/03/2020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60171F6-9EAD-4385-8509-9194559BF2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87E60E9-A80F-4DE0-9BB0-7697C728CBD4}" type="datetimeFigureOut">
              <a:rPr lang="it-IT" smtClean="0"/>
              <a:pPr/>
              <a:t>29/03/2020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60171F6-9EAD-4385-8509-9194559BF2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87E60E9-A80F-4DE0-9BB0-7697C728CBD4}" type="datetimeFigureOut">
              <a:rPr lang="it-IT" smtClean="0"/>
              <a:pPr/>
              <a:t>29/03/2020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60171F6-9EAD-4385-8509-9194559BF2C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87E60E9-A80F-4DE0-9BB0-7697C728CBD4}" type="datetimeFigureOut">
              <a:rPr lang="it-IT" smtClean="0"/>
              <a:pPr/>
              <a:t>29/03/2020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60171F6-9EAD-4385-8509-9194559BF2C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maest\Downloads\Antonio_Vivaldi_La_Primavera.mp3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-142908" y="3500438"/>
            <a:ext cx="8062912" cy="1470025"/>
          </a:xfrm>
        </p:spPr>
        <p:txBody>
          <a:bodyPr>
            <a:noAutofit/>
          </a:bodyPr>
          <a:lstStyle/>
          <a:p>
            <a:r>
              <a:rPr lang="it-IT" sz="13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it-IT" sz="13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it-IT" sz="13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it-IT" sz="13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it-IT" sz="13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it-IT" sz="13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it-IT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Ricordati di cliccare sull’icona audio</a:t>
            </a:r>
            <a:r>
              <a:rPr lang="it-IT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it-IT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it-IT" sz="13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ARTE E</a:t>
            </a:r>
            <a:br>
              <a:rPr lang="it-IT" sz="13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it-IT" sz="13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MUSICA</a:t>
            </a:r>
            <a:endParaRPr lang="it-IT" sz="13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Segnale acust. registr.">
            <a:hlinkClick r:id="" action="ppaction://media"/>
          </p:cNvPr>
          <p:cNvPicPr>
            <a:picLocks noRot="1" noChangeAspect="1"/>
          </p:cNvPicPr>
          <p:nvPr>
            <a:wavAudioFile r:embed="rId1" name="Segnale acust. registr."/>
          </p:nvPr>
        </p:nvPicPr>
        <p:blipFill>
          <a:blip r:embed="rId3"/>
          <a:stretch>
            <a:fillRect/>
          </a:stretch>
        </p:blipFill>
        <p:spPr>
          <a:xfrm>
            <a:off x="8072462" y="214290"/>
            <a:ext cx="928694" cy="928694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941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ntonio_Vivaldi_La_Primaver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2462" y="0"/>
            <a:ext cx="928633" cy="785794"/>
          </a:xfrm>
          <a:prstGeom prst="rect">
            <a:avLst/>
          </a:prstGeom>
        </p:spPr>
      </p:pic>
      <p:pic>
        <p:nvPicPr>
          <p:cNvPr id="5" name="Immagine 4" descr="fiori.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4929190" cy="3567685"/>
          </a:xfrm>
          <a:prstGeom prst="rect">
            <a:avLst/>
          </a:prstGeom>
        </p:spPr>
      </p:pic>
      <p:pic>
        <p:nvPicPr>
          <p:cNvPr id="6" name="Immagine 5" descr="fiori 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571876"/>
            <a:ext cx="4429124" cy="3286124"/>
          </a:xfrm>
          <a:prstGeom prst="rect">
            <a:avLst/>
          </a:prstGeom>
        </p:spPr>
      </p:pic>
      <p:pic>
        <p:nvPicPr>
          <p:cNvPr id="7" name="Immagine 6" descr="fiori 3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9123" y="3571876"/>
            <a:ext cx="4714877" cy="3286124"/>
          </a:xfrm>
          <a:prstGeom prst="rect">
            <a:avLst/>
          </a:prstGeom>
        </p:spPr>
      </p:pic>
      <p:pic>
        <p:nvPicPr>
          <p:cNvPr id="8" name="Immagine 7" descr="fiori 4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29190" y="714356"/>
            <a:ext cx="4214810" cy="291517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720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tratteggio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43248"/>
            <a:ext cx="9144000" cy="3714752"/>
          </a:xfrm>
          <a:prstGeom prst="rect">
            <a:avLst/>
          </a:prstGeom>
        </p:spPr>
      </p:pic>
      <p:pic>
        <p:nvPicPr>
          <p:cNvPr id="5" name="Immagine 4" descr="puntinismo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1"/>
            <a:ext cx="4786314" cy="3143247"/>
          </a:xfrm>
          <a:prstGeom prst="rect">
            <a:avLst/>
          </a:prstGeom>
        </p:spPr>
      </p:pic>
      <p:pic>
        <p:nvPicPr>
          <p:cNvPr id="6" name="Immagine 5" descr="puntinismo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4357686" cy="3143249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it-IT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Adesso prova tu!</a:t>
            </a:r>
            <a:endParaRPr lang="it-IT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Dopo aver ascoltato il brano di </a:t>
            </a:r>
            <a:r>
              <a:rPr lang="it-IT" dirty="0" err="1" smtClean="0"/>
              <a:t>A.Vivaldi</a:t>
            </a:r>
            <a:r>
              <a:rPr lang="it-IT" dirty="0" smtClean="0"/>
              <a:t>, disegna la primavera con la tecnica del puntinismo o del tratteggio, per aiutarti fai riferimento alle immagini della slide numero 3.</a:t>
            </a:r>
            <a:endParaRPr lang="it-IT" dirty="0" smtClean="0"/>
          </a:p>
          <a:p>
            <a:r>
              <a:rPr lang="it-IT" dirty="0" smtClean="0"/>
              <a:t>Rivolto a tutti gli alunni delle classi terze del secondo circolo.</a:t>
            </a:r>
          </a:p>
          <a:p>
            <a:r>
              <a:rPr lang="it-IT" dirty="0" smtClean="0"/>
              <a:t>Buon lavoro!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500043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Prodotto dalle docenti delle classi terze: </a:t>
            </a:r>
            <a:r>
              <a:rPr lang="it-IT" sz="2400" dirty="0" err="1" smtClean="0"/>
              <a:t>Foria</a:t>
            </a:r>
            <a:r>
              <a:rPr lang="it-IT" sz="2400" dirty="0" smtClean="0"/>
              <a:t> </a:t>
            </a:r>
            <a:r>
              <a:rPr lang="it-IT" sz="2400" dirty="0" smtClean="0"/>
              <a:t>Concetta </a:t>
            </a:r>
            <a:r>
              <a:rPr lang="it-IT" sz="2400" dirty="0" smtClean="0"/>
              <a:t>e </a:t>
            </a:r>
            <a:r>
              <a:rPr lang="it-IT" sz="2400" dirty="0" smtClean="0"/>
              <a:t>Lia </a:t>
            </a:r>
            <a:r>
              <a:rPr lang="it-IT" sz="2400" dirty="0" err="1" smtClean="0"/>
              <a:t>Camposano</a:t>
            </a:r>
            <a:r>
              <a:rPr lang="it-IT" sz="2400" dirty="0" smtClean="0"/>
              <a:t>,con </a:t>
            </a:r>
            <a:r>
              <a:rPr lang="it-IT" sz="2400" dirty="0" smtClean="0"/>
              <a:t>la collaborazione </a:t>
            </a:r>
            <a:r>
              <a:rPr lang="it-IT" sz="2400" dirty="0" smtClean="0"/>
              <a:t>di </a:t>
            </a:r>
            <a:r>
              <a:rPr lang="it-IT" sz="2400" dirty="0" smtClean="0"/>
              <a:t>tutte le insegnanti </a:t>
            </a:r>
            <a:r>
              <a:rPr lang="it-IT" sz="2400" dirty="0" smtClean="0"/>
              <a:t>di musica </a:t>
            </a:r>
            <a:r>
              <a:rPr lang="it-IT" sz="2400" dirty="0" smtClean="0"/>
              <a:t>ed arte delle </a:t>
            </a:r>
            <a:r>
              <a:rPr lang="it-IT" sz="2400" dirty="0" smtClean="0"/>
              <a:t>classi terze</a:t>
            </a:r>
            <a:r>
              <a:rPr lang="it-IT" sz="2400" dirty="0" smtClean="0"/>
              <a:t>.</a:t>
            </a:r>
            <a:endParaRPr lang="it-IT" sz="24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i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191</TotalTime>
  <Words>77</Words>
  <Application>Microsoft Office PowerPoint</Application>
  <PresentationFormat>Presentazione su schermo (4:3)</PresentationFormat>
  <Paragraphs>7</Paragraphs>
  <Slides>5</Slides>
  <Notes>1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Verve</vt:lpstr>
      <vt:lpstr>   Ricordati di cliccare sull’icona audio ARTE E  MUSICA</vt:lpstr>
      <vt:lpstr>Diapositiva 2</vt:lpstr>
      <vt:lpstr>Diapositiva 3</vt:lpstr>
      <vt:lpstr>Adesso prova tu!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maest</dc:creator>
  <cp:lastModifiedBy>maest</cp:lastModifiedBy>
  <cp:revision>21</cp:revision>
  <dcterms:created xsi:type="dcterms:W3CDTF">2020-03-27T14:41:14Z</dcterms:created>
  <dcterms:modified xsi:type="dcterms:W3CDTF">2020-03-29T10:25:21Z</dcterms:modified>
</cp:coreProperties>
</file>