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30/03/2020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30/03/2020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rosy\Desktop\DaD%20classi%204%20linguistico\30-03.wav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youtube.com/watch?v=4fdfqu8z4Z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sz="1600" dirty="0" smtClean="0"/>
              <a:t>A  cura </a:t>
            </a:r>
            <a:r>
              <a:rPr lang="it-IT" sz="1600" dirty="0" err="1" smtClean="0"/>
              <a:t>di……</a:t>
            </a:r>
            <a:r>
              <a:rPr lang="it-IT" sz="1600" dirty="0" smtClean="0"/>
              <a:t>              </a:t>
            </a:r>
            <a:r>
              <a:rPr lang="it-IT" dirty="0" smtClean="0"/>
              <a:t>Lia </a:t>
            </a:r>
            <a:r>
              <a:rPr lang="it-IT" dirty="0" err="1" smtClean="0"/>
              <a:t>Camposano</a:t>
            </a:r>
            <a:r>
              <a:rPr lang="it-IT" dirty="0" smtClean="0"/>
              <a:t> Lina </a:t>
            </a:r>
            <a:r>
              <a:rPr lang="it-IT" dirty="0" err="1" smtClean="0"/>
              <a:t>Sibilio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Tina </a:t>
            </a:r>
            <a:r>
              <a:rPr lang="it-IT" dirty="0" err="1" smtClean="0"/>
              <a:t>Foria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PRIMAVERA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IMMAGINE PRIMAVE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2000240"/>
            <a:ext cx="7000884" cy="4643470"/>
          </a:xfrm>
          <a:prstGeom prst="rect">
            <a:avLst/>
          </a:prstGeom>
        </p:spPr>
      </p:pic>
      <p:pic>
        <p:nvPicPr>
          <p:cNvPr id="7" name="30-03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28596" y="714356"/>
            <a:ext cx="857256" cy="8572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223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Lettura  –  comprensione di un testo 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it-IT" dirty="0" smtClean="0"/>
              <a:t>E' arrivata la primavera!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Il cielo era perfettamente sgombro, l'aria tiepida e una leggera brezza portava gli acuti odori del bosco.</a:t>
            </a:r>
            <a:br>
              <a:rPr lang="it-IT" dirty="0" smtClean="0"/>
            </a:br>
            <a:r>
              <a:rPr lang="it-IT" dirty="0" smtClean="0"/>
              <a:t>Guglielmo camminava con gli uomini verso il fondo del torrente. Sentì Amedeo che diceva:"E' arrivata la primavera!".</a:t>
            </a:r>
            <a:br>
              <a:rPr lang="it-IT" dirty="0" smtClean="0"/>
            </a:br>
            <a:r>
              <a:rPr lang="it-IT" dirty="0" smtClean="0"/>
              <a:t>Infatti quella era la prima mattinata primaverile. Aspirò profondamente l'aria che pareva carica del profumo dei fiori. Il suo sguardo fu attratto da un'ape che ronzava intorno a un cespo di primule. Ronzando l'animale sembrava esprimere la propria gioia per l'avvento della primavera . 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Analisi, comprensione, ed interpretazione del testo</a:t>
            </a:r>
            <a:br>
              <a:rPr lang="it-IT" dirty="0" smtClean="0"/>
            </a:br>
            <a:r>
              <a:rPr lang="it-IT" dirty="0" smtClean="0"/>
              <a:t>Cosa accade quando arriva la primavera? </a:t>
            </a:r>
          </a:p>
          <a:p>
            <a:r>
              <a:rPr lang="it-IT" dirty="0" smtClean="0"/>
              <a:t>Scrivi V (vero)  / F (falso)</a:t>
            </a:r>
          </a:p>
          <a:p>
            <a:endParaRPr lang="it-IT" dirty="0" smtClean="0"/>
          </a:p>
          <a:p>
            <a:r>
              <a:rPr lang="it-IT" dirty="0" smtClean="0"/>
              <a:t> Guglielmo camminava   per il bosco .</a:t>
            </a:r>
          </a:p>
          <a:p>
            <a:r>
              <a:rPr lang="it-IT" dirty="0" smtClean="0"/>
              <a:t> Amedeo diceva a   di ascoltare  il rumore del torrente</a:t>
            </a:r>
          </a:p>
          <a:p>
            <a:r>
              <a:rPr lang="it-IT" dirty="0" smtClean="0"/>
              <a:t>L’aria era tiepida e profumata</a:t>
            </a:r>
          </a:p>
          <a:p>
            <a:r>
              <a:rPr lang="it-IT" dirty="0" smtClean="0"/>
              <a:t>Guglielmo  è attratto  dal canto degli uccelli del bosco</a:t>
            </a:r>
          </a:p>
          <a:p>
            <a:r>
              <a:rPr lang="it-IT" dirty="0" smtClean="0"/>
              <a:t>Un'ape ronzava intorno ad un cespo di primule</a:t>
            </a:r>
          </a:p>
          <a:p>
            <a:r>
              <a:rPr lang="it-IT" dirty="0" smtClean="0"/>
              <a:t> Guglielmo sente  la gioia che sembra esprimere l’insetto.</a:t>
            </a:r>
          </a:p>
          <a:p>
            <a:r>
              <a:rPr lang="it-IT" dirty="0" smtClean="0"/>
              <a:t>Rispondi</a:t>
            </a:r>
          </a:p>
          <a:p>
            <a:r>
              <a:rPr lang="it-IT" dirty="0" smtClean="0"/>
              <a:t>Ti piace la primavera? Perché?</a:t>
            </a:r>
          </a:p>
          <a:p>
            <a:endParaRPr lang="it-IT" dirty="0"/>
          </a:p>
        </p:txBody>
      </p:sp>
      <p:pic>
        <p:nvPicPr>
          <p:cNvPr id="4" name="Immagine 3" descr="IMMAGINE PRIMAVERA.jpg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3714752"/>
            <a:ext cx="3214710" cy="302418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7158" y="-357214"/>
            <a:ext cx="3008313" cy="1162050"/>
          </a:xfrm>
        </p:spPr>
        <p:txBody>
          <a:bodyPr/>
          <a:lstStyle/>
          <a:p>
            <a:r>
              <a:rPr lang="it-IT" dirty="0" smtClean="0"/>
              <a:t>Dipingiamo la musica</a:t>
            </a:r>
            <a:endParaRPr lang="it-IT" dirty="0"/>
          </a:p>
        </p:txBody>
      </p:sp>
      <p:pic>
        <p:nvPicPr>
          <p:cNvPr id="6" name="Segnaposto contenuto 5" descr="arco-frecci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5008" y="571481"/>
            <a:ext cx="3254362" cy="2643205"/>
          </a:xfrm>
        </p:spPr>
      </p:pic>
      <p:sp>
        <p:nvSpPr>
          <p:cNvPr id="5" name="Segnaposto testo 4"/>
          <p:cNvSpPr>
            <a:spLocks noGrp="1"/>
          </p:cNvSpPr>
          <p:nvPr>
            <p:ph type="body" sz="half" idx="2"/>
          </p:nvPr>
        </p:nvSpPr>
        <p:spPr>
          <a:xfrm>
            <a:off x="457200" y="928670"/>
            <a:ext cx="3008313" cy="5197493"/>
          </a:xfrm>
        </p:spPr>
        <p:txBody>
          <a:bodyPr/>
          <a:lstStyle/>
          <a:p>
            <a:r>
              <a:rPr lang="it-IT" dirty="0" smtClean="0"/>
              <a:t>Come </a:t>
            </a:r>
            <a:r>
              <a:rPr lang="it-IT" dirty="0" err="1" smtClean="0"/>
              <a:t>kandjsky</a:t>
            </a:r>
            <a:r>
              <a:rPr lang="it-IT" dirty="0" smtClean="0"/>
              <a:t>  ..</a:t>
            </a:r>
          </a:p>
          <a:p>
            <a:r>
              <a:rPr lang="it-IT" dirty="0" smtClean="0"/>
              <a:t>Ascolta la primavera di Vivaldi e trasforma in forme le emozioni che essa ti suscita</a:t>
            </a:r>
          </a:p>
          <a:p>
            <a:r>
              <a:rPr lang="it-IT" dirty="0" smtClean="0"/>
              <a:t>Osserva questi famosi dipinti di </a:t>
            </a:r>
            <a:r>
              <a:rPr lang="it-IT" dirty="0" err="1" smtClean="0"/>
              <a:t>Kandjski</a:t>
            </a:r>
            <a:r>
              <a:rPr lang="it-IT" dirty="0" smtClean="0"/>
              <a:t>  e poi rappresenta ciò che la musica ti ispira </a:t>
            </a:r>
          </a:p>
          <a:p>
            <a:endParaRPr lang="it-IT" dirty="0"/>
          </a:p>
        </p:txBody>
      </p:sp>
      <p:pic>
        <p:nvPicPr>
          <p:cNvPr id="4" name="Immagine 3" descr="kandisk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6" y="571480"/>
            <a:ext cx="1857388" cy="2714596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714348" y="3714752"/>
            <a:ext cx="70009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hlinkClick r:id="rId4"/>
              </a:rPr>
              <a:t>https://www.youtube.com/watch?v=4fdfqu8z4Z0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 descr="C:\Users\rosy\Desktop\File x criaturi\zii rondin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144000" cy="64804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59</Words>
  <PresentationFormat>Presentazione su schermo (4:3)</PresentationFormat>
  <Paragraphs>18</Paragraphs>
  <Slides>4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A  cura di……              Lia Camposano Lina Sibilio Tina Foria  PRIMAVERA</vt:lpstr>
      <vt:lpstr>Lettura  –  comprensione di un testo </vt:lpstr>
      <vt:lpstr>Dipingiamo la musica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PRIMAVERA</dc:title>
  <dc:creator>rosy</dc:creator>
  <cp:lastModifiedBy>rosy</cp:lastModifiedBy>
  <cp:revision>21</cp:revision>
  <dcterms:created xsi:type="dcterms:W3CDTF">2020-03-27T14:19:26Z</dcterms:created>
  <dcterms:modified xsi:type="dcterms:W3CDTF">2020-03-30T15:36:46Z</dcterms:modified>
</cp:coreProperties>
</file>