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64" r:id="rId7"/>
    <p:sldId id="261" r:id="rId8"/>
    <p:sldId id="265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3A3EE7-BE89-4774-8490-EED02B597790}" v="5" dt="2020-03-28T13:54:12.581"/>
    <p1510:client id="{AE0A7328-46CD-4915-B2C5-A186C6C7588F}" v="1" dt="2020-03-28T14:03:02.377"/>
    <p1510:client id="{DFB6D807-8B39-46FC-83FC-9862D9E01248}" v="9" dt="2020-03-28T14:39:30.662"/>
    <p1510:client id="{F0DA1BE2-4948-4B24-B387-7B3A85DF5DFA}" v="2" dt="2020-03-28T14:14:27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Romano" userId="28d6a931cc4a616f" providerId="LiveId" clId="{AE0A7328-46CD-4915-B2C5-A186C6C7588F}"/>
    <pc:docChg chg="modSld">
      <pc:chgData name="Vincenzo Romano" userId="28d6a931cc4a616f" providerId="LiveId" clId="{AE0A7328-46CD-4915-B2C5-A186C6C7588F}" dt="2020-03-28T14:03:58.910" v="21" actId="1076"/>
      <pc:docMkLst>
        <pc:docMk/>
      </pc:docMkLst>
      <pc:sldChg chg="modSp">
        <pc:chgData name="Vincenzo Romano" userId="28d6a931cc4a616f" providerId="LiveId" clId="{AE0A7328-46CD-4915-B2C5-A186C6C7588F}" dt="2020-03-28T14:03:58.910" v="21" actId="1076"/>
        <pc:sldMkLst>
          <pc:docMk/>
          <pc:sldMk cId="1643073019" sldId="265"/>
        </pc:sldMkLst>
        <pc:spChg chg="mod">
          <ac:chgData name="Vincenzo Romano" userId="28d6a931cc4a616f" providerId="LiveId" clId="{AE0A7328-46CD-4915-B2C5-A186C6C7588F}" dt="2020-03-28T13:57:12.200" v="19" actId="20577"/>
          <ac:spMkLst>
            <pc:docMk/>
            <pc:sldMk cId="1643073019" sldId="265"/>
            <ac:spMk id="2" creationId="{23F460B2-7B86-491F-9C98-E92798999721}"/>
          </ac:spMkLst>
        </pc:spChg>
        <pc:graphicFrameChg chg="mod">
          <ac:chgData name="Vincenzo Romano" userId="28d6a931cc4a616f" providerId="LiveId" clId="{AE0A7328-46CD-4915-B2C5-A186C6C7588F}" dt="2020-03-28T14:03:58.910" v="21" actId="1076"/>
          <ac:graphicFrameMkLst>
            <pc:docMk/>
            <pc:sldMk cId="1643073019" sldId="265"/>
            <ac:graphicFrameMk id="3" creationId="{3BA86CB9-BB72-460C-8CCD-A6F917297D3A}"/>
          </ac:graphicFrameMkLst>
        </pc:graphicFrameChg>
        <pc:picChg chg="mod">
          <ac:chgData name="Vincenzo Romano" userId="28d6a931cc4a616f" providerId="LiveId" clId="{AE0A7328-46CD-4915-B2C5-A186C6C7588F}" dt="2020-03-28T14:03:06.118" v="20" actId="1076"/>
          <ac:picMkLst>
            <pc:docMk/>
            <pc:sldMk cId="1643073019" sldId="265"/>
            <ac:picMk id="5" creationId="{FD1E285F-DA8D-4D6A-A3C9-72A772CF5A85}"/>
          </ac:picMkLst>
        </pc:picChg>
      </pc:sldChg>
    </pc:docChg>
  </pc:docChgLst>
  <pc:docChgLst>
    <pc:chgData name="Vincenzo Romano" userId="28d6a931cc4a616f" providerId="LiveId" clId="{0A3A3EE7-BE89-4774-8490-EED02B597790}"/>
    <pc:docChg chg="custSel addSld modSld">
      <pc:chgData name="Vincenzo Romano" userId="28d6a931cc4a616f" providerId="LiveId" clId="{0A3A3EE7-BE89-4774-8490-EED02B597790}" dt="2020-03-28T13:54:29.451" v="59" actId="1076"/>
      <pc:docMkLst>
        <pc:docMk/>
      </pc:docMkLst>
      <pc:sldChg chg="addSp modSp add modAnim">
        <pc:chgData name="Vincenzo Romano" userId="28d6a931cc4a616f" providerId="LiveId" clId="{0A3A3EE7-BE89-4774-8490-EED02B597790}" dt="2020-03-28T13:54:29.451" v="59" actId="1076"/>
        <pc:sldMkLst>
          <pc:docMk/>
          <pc:sldMk cId="1643073019" sldId="265"/>
        </pc:sldMkLst>
        <pc:spChg chg="mod">
          <ac:chgData name="Vincenzo Romano" userId="28d6a931cc4a616f" providerId="LiveId" clId="{0A3A3EE7-BE89-4774-8490-EED02B597790}" dt="2020-03-28T13:52:21.801" v="50" actId="207"/>
          <ac:spMkLst>
            <pc:docMk/>
            <pc:sldMk cId="1643073019" sldId="265"/>
            <ac:spMk id="2" creationId="{23F460B2-7B86-491F-9C98-E92798999721}"/>
          </ac:spMkLst>
        </pc:spChg>
        <pc:graphicFrameChg chg="add mod modGraphic">
          <ac:chgData name="Vincenzo Romano" userId="28d6a931cc4a616f" providerId="LiveId" clId="{0A3A3EE7-BE89-4774-8490-EED02B597790}" dt="2020-03-28T13:54:19.886" v="57" actId="1076"/>
          <ac:graphicFrameMkLst>
            <pc:docMk/>
            <pc:sldMk cId="1643073019" sldId="265"/>
            <ac:graphicFrameMk id="3" creationId="{3BA86CB9-BB72-460C-8CCD-A6F917297D3A}"/>
          </ac:graphicFrameMkLst>
        </pc:graphicFrameChg>
        <pc:picChg chg="add mod">
          <ac:chgData name="Vincenzo Romano" userId="28d6a931cc4a616f" providerId="LiveId" clId="{0A3A3EE7-BE89-4774-8490-EED02B597790}" dt="2020-03-28T13:54:29.451" v="59" actId="1076"/>
          <ac:picMkLst>
            <pc:docMk/>
            <pc:sldMk cId="1643073019" sldId="265"/>
            <ac:picMk id="4" creationId="{02753EF0-E6AC-4321-91E6-E70705EBBB7D}"/>
          </ac:picMkLst>
        </pc:picChg>
      </pc:sldChg>
    </pc:docChg>
  </pc:docChgLst>
  <pc:docChgLst>
    <pc:chgData name="Vincenzo Romano" userId="28d6a931cc4a616f" providerId="LiveId" clId="{F0DA1BE2-4948-4B24-B387-7B3A85DF5DFA}"/>
    <pc:docChg chg="modSld">
      <pc:chgData name="Vincenzo Romano" userId="28d6a931cc4a616f" providerId="LiveId" clId="{F0DA1BE2-4948-4B24-B387-7B3A85DF5DFA}" dt="2020-03-28T14:15:03.930" v="14" actId="1076"/>
      <pc:docMkLst>
        <pc:docMk/>
      </pc:docMkLst>
      <pc:sldChg chg="addSp delSp modSp modAnim">
        <pc:chgData name="Vincenzo Romano" userId="28d6a931cc4a616f" providerId="LiveId" clId="{F0DA1BE2-4948-4B24-B387-7B3A85DF5DFA}" dt="2020-03-28T14:15:03.930" v="14" actId="1076"/>
        <pc:sldMkLst>
          <pc:docMk/>
          <pc:sldMk cId="0" sldId="256"/>
        </pc:sldMkLst>
        <pc:graphicFrameChg chg="add mod modGraphic">
          <ac:chgData name="Vincenzo Romano" userId="28d6a931cc4a616f" providerId="LiveId" clId="{F0DA1BE2-4948-4B24-B387-7B3A85DF5DFA}" dt="2020-03-28T14:15:03.930" v="14" actId="1076"/>
          <ac:graphicFrameMkLst>
            <pc:docMk/>
            <pc:sldMk cId="0" sldId="256"/>
            <ac:graphicFrameMk id="8" creationId="{2C0917D5-B85D-4D2F-B3D9-0AF0C325EBF7}"/>
          </ac:graphicFrameMkLst>
        </pc:graphicFrameChg>
        <pc:graphicFrameChg chg="del">
          <ac:chgData name="Vincenzo Romano" userId="28d6a931cc4a616f" providerId="LiveId" clId="{F0DA1BE2-4948-4B24-B387-7B3A85DF5DFA}" dt="2020-03-28T14:12:29.054" v="0"/>
          <ac:graphicFrameMkLst>
            <pc:docMk/>
            <pc:sldMk cId="0" sldId="256"/>
            <ac:graphicFrameMk id="9" creationId="{70DA77C3-9AF3-47B0-B739-573A1F2AB7F8}"/>
          </ac:graphicFrameMkLst>
        </pc:graphicFrameChg>
      </pc:sldChg>
    </pc:docChg>
  </pc:docChgLst>
  <pc:docChgLst>
    <pc:chgData name="Vincenzo Romano" userId="28d6a931cc4a616f" providerId="LiveId" clId="{DFB6D807-8B39-46FC-83FC-9862D9E01248}"/>
    <pc:docChg chg="custSel modSld">
      <pc:chgData name="Vincenzo Romano" userId="28d6a931cc4a616f" providerId="LiveId" clId="{DFB6D807-8B39-46FC-83FC-9862D9E01248}" dt="2020-03-28T14:40:25.466" v="38" actId="14100"/>
      <pc:docMkLst>
        <pc:docMk/>
      </pc:docMkLst>
      <pc:sldChg chg="addSp delSp modSp">
        <pc:chgData name="Vincenzo Romano" userId="28d6a931cc4a616f" providerId="LiveId" clId="{DFB6D807-8B39-46FC-83FC-9862D9E01248}" dt="2020-03-28T14:31:13.852" v="24" actId="1076"/>
        <pc:sldMkLst>
          <pc:docMk/>
          <pc:sldMk cId="0" sldId="256"/>
        </pc:sldMkLst>
        <pc:spChg chg="mod">
          <ac:chgData name="Vincenzo Romano" userId="28d6a931cc4a616f" providerId="LiveId" clId="{DFB6D807-8B39-46FC-83FC-9862D9E01248}" dt="2020-03-28T14:31:09.725" v="23" actId="1076"/>
          <ac:spMkLst>
            <pc:docMk/>
            <pc:sldMk cId="0" sldId="256"/>
            <ac:spMk id="2" creationId="{D0C022FB-1712-404F-B949-88CA2D29893D}"/>
          </ac:spMkLst>
        </pc:spChg>
        <pc:spChg chg="add mod">
          <ac:chgData name="Vincenzo Romano" userId="28d6a931cc4a616f" providerId="LiveId" clId="{DFB6D807-8B39-46FC-83FC-9862D9E01248}" dt="2020-03-28T14:25:25.799" v="13" actId="1076"/>
          <ac:spMkLst>
            <pc:docMk/>
            <pc:sldMk cId="0" sldId="256"/>
            <ac:spMk id="14" creationId="{50FB4CC0-3066-43EB-8A7D-0353A5A0F497}"/>
          </ac:spMkLst>
        </pc:spChg>
        <pc:spChg chg="add mod">
          <ac:chgData name="Vincenzo Romano" userId="28d6a931cc4a616f" providerId="LiveId" clId="{DFB6D807-8B39-46FC-83FC-9862D9E01248}" dt="2020-03-28T14:30:58.046" v="22" actId="1076"/>
          <ac:spMkLst>
            <pc:docMk/>
            <pc:sldMk cId="0" sldId="256"/>
            <ac:spMk id="17" creationId="{529F337D-49FC-4B12-8D69-4EFE2EC8BC23}"/>
          </ac:spMkLst>
        </pc:spChg>
        <pc:graphicFrameChg chg="del">
          <ac:chgData name="Vincenzo Romano" userId="28d6a931cc4a616f" providerId="LiveId" clId="{DFB6D807-8B39-46FC-83FC-9862D9E01248}" dt="2020-03-28T14:21:05.746" v="1"/>
          <ac:graphicFrameMkLst>
            <pc:docMk/>
            <pc:sldMk cId="0" sldId="256"/>
            <ac:graphicFrameMk id="8" creationId="{2C0917D5-B85D-4D2F-B3D9-0AF0C325EBF7}"/>
          </ac:graphicFrameMkLst>
        </pc:graphicFrameChg>
        <pc:picChg chg="mod">
          <ac:chgData name="Vincenzo Romano" userId="28d6a931cc4a616f" providerId="LiveId" clId="{DFB6D807-8B39-46FC-83FC-9862D9E01248}" dt="2020-03-28T14:31:13.852" v="24" actId="1076"/>
          <ac:picMkLst>
            <pc:docMk/>
            <pc:sldMk cId="0" sldId="256"/>
            <ac:picMk id="4" creationId="{E7B2A80A-A838-41C9-8705-1FF397AC6F88}"/>
          </ac:picMkLst>
        </pc:picChg>
        <pc:picChg chg="add del mod">
          <ac:chgData name="Vincenzo Romano" userId="28d6a931cc4a616f" providerId="LiveId" clId="{DFB6D807-8B39-46FC-83FC-9862D9E01248}" dt="2020-03-28T14:24:34.546" v="8"/>
          <ac:picMkLst>
            <pc:docMk/>
            <pc:sldMk cId="0" sldId="256"/>
            <ac:picMk id="9" creationId="{E2E1264A-C19F-4A7E-B86A-3C8A276B1F9D}"/>
          </ac:picMkLst>
        </pc:picChg>
        <pc:picChg chg="add del mod">
          <ac:chgData name="Vincenzo Romano" userId="28d6a931cc4a616f" providerId="LiveId" clId="{DFB6D807-8B39-46FC-83FC-9862D9E01248}" dt="2020-03-28T14:24:34.546" v="8"/>
          <ac:picMkLst>
            <pc:docMk/>
            <pc:sldMk cId="0" sldId="256"/>
            <ac:picMk id="11" creationId="{C6BCDF88-3651-47FA-ACD3-97A9E5954D77}"/>
          </ac:picMkLst>
        </pc:picChg>
        <pc:picChg chg="add del mod">
          <ac:chgData name="Vincenzo Romano" userId="28d6a931cc4a616f" providerId="LiveId" clId="{DFB6D807-8B39-46FC-83FC-9862D9E01248}" dt="2020-03-28T14:26:06.567" v="17"/>
          <ac:picMkLst>
            <pc:docMk/>
            <pc:sldMk cId="0" sldId="256"/>
            <ac:picMk id="13" creationId="{47D7576A-2870-4907-87E4-E252A5E2CCEE}"/>
          </ac:picMkLst>
        </pc:picChg>
        <pc:picChg chg="add mod">
          <ac:chgData name="Vincenzo Romano" userId="28d6a931cc4a616f" providerId="LiveId" clId="{DFB6D807-8B39-46FC-83FC-9862D9E01248}" dt="2020-03-28T14:30:58.046" v="22" actId="1076"/>
          <ac:picMkLst>
            <pc:docMk/>
            <pc:sldMk cId="0" sldId="256"/>
            <ac:picMk id="16" creationId="{09324E67-C11D-403C-B653-AE009AC596C4}"/>
          </ac:picMkLst>
        </pc:picChg>
      </pc:sldChg>
      <pc:sldChg chg="delSp">
        <pc:chgData name="Vincenzo Romano" userId="28d6a931cc4a616f" providerId="LiveId" clId="{DFB6D807-8B39-46FC-83FC-9862D9E01248}" dt="2020-03-28T14:20:24.460" v="0"/>
        <pc:sldMkLst>
          <pc:docMk/>
          <pc:sldMk cId="0" sldId="257"/>
        </pc:sldMkLst>
        <pc:picChg chg="del">
          <ac:chgData name="Vincenzo Romano" userId="28d6a931cc4a616f" providerId="LiveId" clId="{DFB6D807-8B39-46FC-83FC-9862D9E01248}" dt="2020-03-28T14:20:24.460" v="0"/>
          <ac:picMkLst>
            <pc:docMk/>
            <pc:sldMk cId="0" sldId="257"/>
            <ac:picMk id="34" creationId="{829DB0BB-4D4D-4668-9127-6E6604A4BF4E}"/>
          </ac:picMkLst>
        </pc:picChg>
      </pc:sldChg>
      <pc:sldChg chg="addSp delSp modSp">
        <pc:chgData name="Vincenzo Romano" userId="28d6a931cc4a616f" providerId="LiveId" clId="{DFB6D807-8B39-46FC-83FC-9862D9E01248}" dt="2020-03-28T14:40:25.466" v="38" actId="14100"/>
        <pc:sldMkLst>
          <pc:docMk/>
          <pc:sldMk cId="1643073019" sldId="265"/>
        </pc:sldMkLst>
        <pc:spChg chg="mod">
          <ac:chgData name="Vincenzo Romano" userId="28d6a931cc4a616f" providerId="LiveId" clId="{DFB6D807-8B39-46FC-83FC-9862D9E01248}" dt="2020-03-28T14:40:25.466" v="38" actId="14100"/>
          <ac:spMkLst>
            <pc:docMk/>
            <pc:sldMk cId="1643073019" sldId="265"/>
            <ac:spMk id="2" creationId="{23F460B2-7B86-491F-9C98-E92798999721}"/>
          </ac:spMkLst>
        </pc:spChg>
        <pc:spChg chg="add del">
          <ac:chgData name="Vincenzo Romano" userId="28d6a931cc4a616f" providerId="LiveId" clId="{DFB6D807-8B39-46FC-83FC-9862D9E01248}" dt="2020-03-28T14:38:34.391" v="28" actId="478"/>
          <ac:spMkLst>
            <pc:docMk/>
            <pc:sldMk cId="1643073019" sldId="265"/>
            <ac:spMk id="7" creationId="{50FB4CC0-3066-43EB-8A7D-0353A5A0F497}"/>
          </ac:spMkLst>
        </pc:spChg>
        <pc:picChg chg="mod">
          <ac:chgData name="Vincenzo Romano" userId="28d6a931cc4a616f" providerId="LiveId" clId="{DFB6D807-8B39-46FC-83FC-9862D9E01248}" dt="2020-03-28T14:39:51.126" v="33" actId="1076"/>
          <ac:picMkLst>
            <pc:docMk/>
            <pc:sldMk cId="1643073019" sldId="265"/>
            <ac:picMk id="4" creationId="{02753EF0-E6AC-4321-91E6-E70705EBBB7D}"/>
          </ac:picMkLst>
        </pc:picChg>
        <pc:picChg chg="add del">
          <ac:chgData name="Vincenzo Romano" userId="28d6a931cc4a616f" providerId="LiveId" clId="{DFB6D807-8B39-46FC-83FC-9862D9E01248}" dt="2020-03-28T14:38:34.391" v="28" actId="478"/>
          <ac:picMkLst>
            <pc:docMk/>
            <pc:sldMk cId="1643073019" sldId="265"/>
            <ac:picMk id="6" creationId="{47D7576A-2870-4907-87E4-E252A5E2CCE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7E0DA-9225-4326-85DC-8DF3E766F7F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589215" y="2514600"/>
            <a:ext cx="8915400" cy="2262783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7688E6-4240-407E-9482-6CD7F3A2B5A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89215" y="4777383"/>
            <a:ext cx="8915400" cy="1126284"/>
          </a:xfrm>
        </p:spPr>
        <p:txBody>
          <a:bodyPr/>
          <a:lstStyle>
            <a:lvl1pPr marL="0" indent="0">
              <a:buNone/>
              <a:defRPr>
                <a:solidFill>
                  <a:srgbClr val="595959"/>
                </a:solidFill>
              </a:defRPr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9140E-1673-44AD-9587-0F333FF6A11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9FC629-E816-4074-AC69-981F81035EA8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5A309-DA14-43C7-AD9B-F8E51BCF1EF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C310C5A-E231-4945-98F6-977785BF0CBA}"/>
              </a:ext>
            </a:extLst>
          </p:cNvPr>
          <p:cNvSpPr/>
          <p:nvPr/>
        </p:nvSpPr>
        <p:spPr>
          <a:xfrm>
            <a:off x="0" y="4323813"/>
            <a:ext cx="1744647" cy="778593"/>
          </a:xfrm>
          <a:custGeom>
            <a:avLst/>
            <a:gdLst>
              <a:gd name="f0" fmla="val w"/>
              <a:gd name="f1" fmla="val h"/>
              <a:gd name="f2" fmla="val 0"/>
              <a:gd name="f3" fmla="val 372"/>
              <a:gd name="f4" fmla="val 166"/>
              <a:gd name="f5" fmla="val 287"/>
              <a:gd name="f6" fmla="val 290"/>
              <a:gd name="f7" fmla="val 292"/>
              <a:gd name="f8" fmla="val 165"/>
              <a:gd name="f9" fmla="val 293"/>
              <a:gd name="f10" fmla="val 164"/>
              <a:gd name="f11" fmla="val 163"/>
              <a:gd name="f12" fmla="val 294"/>
              <a:gd name="f13" fmla="val 370"/>
              <a:gd name="f14" fmla="val 87"/>
              <a:gd name="f15" fmla="val 85"/>
              <a:gd name="f16" fmla="val 81"/>
              <a:gd name="f17" fmla="val 78"/>
              <a:gd name="f18" fmla="val 3"/>
              <a:gd name="f19" fmla="val 2"/>
              <a:gd name="f20" fmla="val 1"/>
              <a:gd name="f21" fmla="*/ f0 1 372"/>
              <a:gd name="f22" fmla="*/ f1 1 166"/>
              <a:gd name="f23" fmla="+- f4 0 f2"/>
              <a:gd name="f24" fmla="+- f3 0 f2"/>
              <a:gd name="f25" fmla="*/ f24 1 372"/>
              <a:gd name="f26" fmla="*/ f23 1 166"/>
              <a:gd name="f27" fmla="*/ 0 1 f25"/>
              <a:gd name="f28" fmla="*/ f3 1 f25"/>
              <a:gd name="f29" fmla="*/ 0 1 f26"/>
              <a:gd name="f30" fmla="*/ f4 1 f26"/>
              <a:gd name="f31" fmla="*/ f27 f21 1"/>
              <a:gd name="f32" fmla="*/ f28 f21 1"/>
              <a:gd name="f33" fmla="*/ f30 f22 1"/>
              <a:gd name="f34" fmla="*/ f29 f2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1" t="f34" r="f32" b="f33"/>
            <a:pathLst>
              <a:path w="372" h="166">
                <a:moveTo>
                  <a:pt x="f5" y="f4"/>
                </a:moveTo>
                <a:cubicBezTo>
                  <a:pt x="f6" y="f4"/>
                  <a:pt x="f7" y="f8"/>
                  <a:pt x="f9" y="f10"/>
                </a:cubicBezTo>
                <a:cubicBezTo>
                  <a:pt x="f9" y="f11"/>
                  <a:pt x="f12" y="f11"/>
                  <a:pt x="f12" y="f11"/>
                </a:cubicBezTo>
                <a:cubicBezTo>
                  <a:pt x="f13" y="f14"/>
                  <a:pt x="f13" y="f14"/>
                  <a:pt x="f13" y="f14"/>
                </a:cubicBezTo>
                <a:cubicBezTo>
                  <a:pt x="f3" y="f15"/>
                  <a:pt x="f3" y="f16"/>
                  <a:pt x="f13" y="f17"/>
                </a:cubicBezTo>
                <a:cubicBezTo>
                  <a:pt x="f12" y="f18"/>
                  <a:pt x="f12" y="f18"/>
                  <a:pt x="f12" y="f18"/>
                </a:cubicBezTo>
                <a:cubicBezTo>
                  <a:pt x="f12" y="f19"/>
                  <a:pt x="f9" y="f19"/>
                  <a:pt x="f9" y="f19"/>
                </a:cubicBezTo>
                <a:cubicBezTo>
                  <a:pt x="f7" y="f20"/>
                  <a:pt x="f6" y="f2"/>
                  <a:pt x="f5" y="f2"/>
                </a:cubicBezTo>
                <a:cubicBezTo>
                  <a:pt x="f2" y="f2"/>
                  <a:pt x="f2" y="f2"/>
                  <a:pt x="f2" y="f2"/>
                </a:cubicBezTo>
                <a:cubicBezTo>
                  <a:pt x="f2" y="f4"/>
                  <a:pt x="f2" y="f4"/>
                  <a:pt x="f2" y="f4"/>
                </a:cubicBezTo>
                <a:lnTo>
                  <a:pt x="f5" y="f4"/>
                </a:ln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723153-25AE-4356-A814-288F0B174F2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1815" y="4529544"/>
            <a:ext cx="779763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4B0D56E7-6BE3-4219-AB82-B947B496B5C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06173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8A6AE-F701-4A5D-9EB8-6E6CDA2681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9215" y="609603"/>
            <a:ext cx="8915400" cy="3117043"/>
          </a:xfrm>
        </p:spPr>
        <p:txBody>
          <a:bodyPr anchor="ctr"/>
          <a:lstStyle>
            <a:lvl1pPr>
              <a:defRPr sz="480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E8C59-F50E-4A78-A88D-3D98944B578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89215" y="4354043"/>
            <a:ext cx="8915400" cy="1555860"/>
          </a:xfrm>
        </p:spPr>
        <p:txBody>
          <a:bodyPr anchor="ctr"/>
          <a:lstStyle>
            <a:lvl1pPr marL="0" indent="0">
              <a:buNone/>
              <a:defRPr>
                <a:solidFill>
                  <a:srgbClr val="595959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1C5F0-60A5-4FFA-A2DF-202633107F3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D05AC0-B86E-4E9D-BAF2-CE51132407FC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79C39-54E9-4839-9DF4-D26469436E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024DD590-851C-4F6A-882F-3C26D7A2512D}"/>
              </a:ext>
            </a:extLst>
          </p:cNvPr>
          <p:cNvSpPr/>
          <p:nvPr/>
        </p:nvSpPr>
        <p:spPr>
          <a:xfrm flipV="1">
            <a:off x="-4187" y="3178170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66749B-70FB-4C64-86EA-3CEE30B762C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1815" y="3244135"/>
            <a:ext cx="779763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574FCCEE-50B0-491A-A691-86AB5E00964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98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C5EB0-E73B-4259-8DEC-A39E43D80A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49947" y="609603"/>
            <a:ext cx="8393926" cy="2895603"/>
          </a:xfrm>
        </p:spPr>
        <p:txBody>
          <a:bodyPr anchor="ctr"/>
          <a:lstStyle>
            <a:lvl1pPr>
              <a:defRPr sz="480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0E7D4674-1D84-4FAA-95D5-FC420C58FC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5015" y="3505196"/>
            <a:ext cx="7536557" cy="38100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2E23406-D575-4057-94B5-3AEBBDC900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89215" y="4354043"/>
            <a:ext cx="8915400" cy="1555860"/>
          </a:xfrm>
        </p:spPr>
        <p:txBody>
          <a:bodyPr anchor="ctr"/>
          <a:lstStyle>
            <a:lvl1pPr marL="0" indent="0">
              <a:buNone/>
              <a:defRPr>
                <a:solidFill>
                  <a:srgbClr val="595959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6F2092F-70E6-4C06-A263-4E2A5BD348D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C0B900-73C6-44FA-A1B9-4CF48BD5507B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A570A8-5B95-4A20-8C21-E13A8F3C8B8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2A40AA28-7D5D-4A59-B1A4-E74C67D8335D}"/>
              </a:ext>
            </a:extLst>
          </p:cNvPr>
          <p:cNvSpPr/>
          <p:nvPr/>
        </p:nvSpPr>
        <p:spPr>
          <a:xfrm flipV="1">
            <a:off x="-4187" y="3178170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11B187B-EBDB-49E3-AA24-2CDB01BE3D9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1815" y="3244135"/>
            <a:ext cx="779763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007DA5AC-AC72-44B8-81E8-9EF7955FEBA1}" type="slidenum">
              <a:t>‹N›</a:t>
            </a:fld>
            <a:endParaRPr lang="it-IT"/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1FCEC74F-E6B8-4ECA-8263-7A91E08D571C}"/>
              </a:ext>
            </a:extLst>
          </p:cNvPr>
          <p:cNvSpPr txBox="1"/>
          <p:nvPr/>
        </p:nvSpPr>
        <p:spPr>
          <a:xfrm>
            <a:off x="2467654" y="648007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353535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296427DA-FCC9-42EC-B231-1B0886C264E5}"/>
              </a:ext>
            </a:extLst>
          </p:cNvPr>
          <p:cNvSpPr txBox="1"/>
          <p:nvPr/>
        </p:nvSpPr>
        <p:spPr>
          <a:xfrm>
            <a:off x="11114852" y="2905304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353535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0578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B0D01-0F98-4FD2-9520-0497F627FB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9215" y="2438403"/>
            <a:ext cx="8915400" cy="2724847"/>
          </a:xfrm>
        </p:spPr>
        <p:txBody>
          <a:bodyPr anchor="b"/>
          <a:lstStyle>
            <a:lvl1pPr>
              <a:defRPr sz="480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B925E58-A58E-4DDD-8E52-5380E79297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89215" y="5181603"/>
            <a:ext cx="8915400" cy="729618"/>
          </a:xfrm>
        </p:spPr>
        <p:txBody>
          <a:bodyPr/>
          <a:lstStyle>
            <a:lvl1pPr marL="0" indent="0">
              <a:buNone/>
              <a:defRPr>
                <a:solidFill>
                  <a:srgbClr val="595959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53F7F4DC-0EB9-4E0A-A004-6D5AC6C25C1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E685B7-715B-4697-92B4-40A308B0E6D3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11C1AC2F-BA2E-4F31-8170-34C4A41BA55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A1023F18-92E4-4DF2-96D9-ACFA6450C735}"/>
              </a:ext>
            </a:extLst>
          </p:cNvPr>
          <p:cNvSpPr/>
          <p:nvPr/>
        </p:nvSpPr>
        <p:spPr>
          <a:xfrm flipV="1">
            <a:off x="-4187" y="4911727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61EF7-7BFD-4CE1-AAD2-1829B15AC22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1815" y="4983086"/>
            <a:ext cx="779763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7F5E6FAE-31F4-41AD-9206-42CE049CC5D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252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B229B-F6F0-4E9C-A650-BAC3B77969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49947" y="609603"/>
            <a:ext cx="8393926" cy="2895603"/>
          </a:xfrm>
        </p:spPr>
        <p:txBody>
          <a:bodyPr anchor="ctr"/>
          <a:lstStyle>
            <a:lvl1pPr>
              <a:defRPr sz="480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4D9A2F7-4CC4-4444-8EA8-214F055073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89215" y="4343400"/>
            <a:ext cx="8915400" cy="838203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353535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C0A68-3271-4DE2-92D2-D18307155BD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89215" y="5181603"/>
            <a:ext cx="8915400" cy="729618"/>
          </a:xfrm>
        </p:spPr>
        <p:txBody>
          <a:bodyPr/>
          <a:lstStyle>
            <a:lvl1pPr marL="0" indent="0">
              <a:buNone/>
              <a:defRPr>
                <a:solidFill>
                  <a:srgbClr val="595959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44F11-94CA-4FC9-A045-F64ADB44D9B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51C4B7-2059-4759-8FFF-33EEB635AD62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B1ADF-20EB-4266-A27F-6AC30CEA140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99DF38A2-AD20-4808-86B8-161E470D6478}"/>
              </a:ext>
            </a:extLst>
          </p:cNvPr>
          <p:cNvSpPr/>
          <p:nvPr/>
        </p:nvSpPr>
        <p:spPr>
          <a:xfrm flipV="1">
            <a:off x="-4187" y="4911727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A6ABEC6-F836-4A7A-93DA-85C1CC398E7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1815" y="4983086"/>
            <a:ext cx="779763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160577B2-F45F-4080-B50D-D261C3411724}" type="slidenum">
              <a:t>‹N›</a:t>
            </a:fld>
            <a:endParaRPr lang="it-IT"/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CEF38297-FAF4-4BC8-8F91-E39CC8E0269F}"/>
              </a:ext>
            </a:extLst>
          </p:cNvPr>
          <p:cNvSpPr txBox="1"/>
          <p:nvPr/>
        </p:nvSpPr>
        <p:spPr>
          <a:xfrm>
            <a:off x="2467654" y="648007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353535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2B11FE27-6E23-4771-B08C-F7CA8F1ECBB9}"/>
              </a:ext>
            </a:extLst>
          </p:cNvPr>
          <p:cNvSpPr txBox="1"/>
          <p:nvPr/>
        </p:nvSpPr>
        <p:spPr>
          <a:xfrm>
            <a:off x="11114852" y="2905304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353535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4809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BB067-2133-45F4-AFA5-9AB77CC739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9215" y="627406"/>
            <a:ext cx="8915400" cy="2880021"/>
          </a:xfrm>
        </p:spPr>
        <p:txBody>
          <a:bodyPr anchor="ctr"/>
          <a:lstStyle>
            <a:lvl1pPr>
              <a:defRPr sz="480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C04432E-F403-4919-B367-9D3D7733CA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89215" y="4343400"/>
            <a:ext cx="8915400" cy="838203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353535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36120-914F-4511-A71A-0497D9EF81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89215" y="5181603"/>
            <a:ext cx="8915400" cy="729618"/>
          </a:xfrm>
        </p:spPr>
        <p:txBody>
          <a:bodyPr/>
          <a:lstStyle>
            <a:lvl1pPr marL="0" indent="0">
              <a:buNone/>
              <a:defRPr>
                <a:solidFill>
                  <a:srgbClr val="595959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329AC-2DA5-4071-B5A9-F81C2CEF80B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B13597-B992-422E-9FAE-1B5EF6F58CB9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FCD45-F706-43B2-ADD2-37278E57B1D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89CBF2D2-0B58-44CE-AC2F-E0E38D377E43}"/>
              </a:ext>
            </a:extLst>
          </p:cNvPr>
          <p:cNvSpPr/>
          <p:nvPr/>
        </p:nvSpPr>
        <p:spPr>
          <a:xfrm flipV="1">
            <a:off x="-4187" y="4911727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17D637E-F89B-44D2-9CF6-D1B4CD3EA06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1815" y="4983086"/>
            <a:ext cx="779763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18C2B439-DA35-44E4-9F9C-D40D699140C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896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89374-CD77-421F-8A40-A6B642BA86F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187120-0D8C-4385-AF0A-EB2481ACB90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8A47A-CC05-4A6A-B1CA-0708EDAF556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92B75F-475E-47B3-9AC7-FA1001E75BE7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AC83D-78D4-49B7-80E3-E073199DDA9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2B344DD0-D717-45A3-A9B3-A7BA0176F3F4}"/>
              </a:ext>
            </a:extLst>
          </p:cNvPr>
          <p:cNvSpPr/>
          <p:nvPr/>
        </p:nvSpPr>
        <p:spPr>
          <a:xfrm flipV="1">
            <a:off x="-4187" y="714375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48A9841-2D9D-4E3F-A21A-E482B995E92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79B3F7-319C-47EA-BD3D-CF2312B8D03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048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0BBD67-7F0B-4AA2-9476-570A691FD35A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9294811" y="627406"/>
            <a:ext cx="2207599" cy="5283814"/>
          </a:xfrm>
        </p:spPr>
        <p:txBody>
          <a:bodyPr vert="eaVert" anchor="ctr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361C8-062A-401B-8D6A-1834572B25C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2589215" y="627406"/>
            <a:ext cx="6476996" cy="528381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B8F5E-E760-4145-8251-2C36D2CBD50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0C1955-01DA-4402-BB84-7925BB9606E4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DDC68-8BAD-411C-B72B-05760CCEDD5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916B32F0-01A3-421E-87CD-9B4435EA69E7}"/>
              </a:ext>
            </a:extLst>
          </p:cNvPr>
          <p:cNvSpPr/>
          <p:nvPr/>
        </p:nvSpPr>
        <p:spPr>
          <a:xfrm flipV="1">
            <a:off x="-4187" y="714375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6B78EA7-372A-4F44-8826-5263DABC8EB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FCCBF4-CB12-4E01-857B-403EA9FC567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860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D4426-997A-4AFB-A888-A4999237AAB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40A01-7092-449F-B998-F6846BD07B3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89215" y="2133596"/>
            <a:ext cx="8915400" cy="377762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54875-2EEF-439A-906B-9B72093C9FB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4A8F67-2DFA-4C38-B592-D76A83BA73C7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F4DF5-9A1D-49A0-8764-4CDC4E52CF3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A0D8DB70-F51C-4633-BF72-3BE848E485F6}"/>
              </a:ext>
            </a:extLst>
          </p:cNvPr>
          <p:cNvSpPr/>
          <p:nvPr/>
        </p:nvSpPr>
        <p:spPr>
          <a:xfrm flipV="1">
            <a:off x="-4187" y="714375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518B1C-EDCB-40EA-A2EE-F56D7198259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416F51-A1F7-4AE0-B3CD-3FBFE47F724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0989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853F2-1AB5-4809-9450-83E9376B7B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9215" y="2058753"/>
            <a:ext cx="8915400" cy="1468800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05334-6B2F-4805-ACAC-806EACE9B3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89215" y="3530132"/>
            <a:ext cx="8915400" cy="860395"/>
          </a:xfrm>
        </p:spPr>
        <p:txBody>
          <a:bodyPr/>
          <a:lstStyle>
            <a:lvl1pPr marL="0" indent="0">
              <a:buNone/>
              <a:defRPr sz="2000">
                <a:solidFill>
                  <a:srgbClr val="595959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2B8D9-3680-477E-85EA-9C9725199B7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D393BD-070A-463E-A633-FEDC9FE1C08C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0C046-3A76-4470-8B71-B71FA3BDEC3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D42C0822-79CD-45C5-8C78-48A3650753D4}"/>
              </a:ext>
            </a:extLst>
          </p:cNvPr>
          <p:cNvSpPr/>
          <p:nvPr/>
        </p:nvSpPr>
        <p:spPr>
          <a:xfrm flipV="1">
            <a:off x="-4187" y="3178170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4F99C2-53A8-480C-A3DF-05289042B0C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1815" y="3244135"/>
            <a:ext cx="779763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1614ADD5-7D35-4313-A48D-7800D50363E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196212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8C85818D-FD88-4F8F-A2C8-3E475329256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09444-5840-4457-B7A8-6B80EF06CE9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89215" y="2133596"/>
            <a:ext cx="4313864" cy="377762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63A284-675A-4264-AD64-8F6912283E6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7190750" y="2126217"/>
            <a:ext cx="4313864" cy="377762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D44B1-A8ED-4323-844E-E5C54DAC605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241F0D-714D-41BE-A296-F555D9B3953F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17DBC-75DB-4D5E-85BF-9C9F2E4D000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1DEB3859-0D11-4A7E-A747-FF1F6FDC0B30}"/>
              </a:ext>
            </a:extLst>
          </p:cNvPr>
          <p:cNvSpPr/>
          <p:nvPr/>
        </p:nvSpPr>
        <p:spPr>
          <a:xfrm flipV="1">
            <a:off x="-4187" y="714375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760CFA7-C062-4CE6-98E6-6D71962967D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03DEF3-51EC-4729-AA5A-D8E5B0EE0FD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1398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9">
            <a:extLst>
              <a:ext uri="{FF2B5EF4-FFF2-40B4-BE49-F238E27FC236}">
                <a16:creationId xmlns:a16="http://schemas.microsoft.com/office/drawing/2014/main" id="{62BAE17E-3BE9-4DEC-B477-5D4BB9AA5D5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8D91D-EE1B-4AF6-A824-3943DD96D9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939375" y="1972699"/>
            <a:ext cx="3992727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06B7A-07EE-4644-831A-7357500B1BA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2589215" y="2548963"/>
            <a:ext cx="4342897" cy="335405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931EDA-0CC7-48A4-95FE-3CF0110F737B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7506629" y="1969471"/>
            <a:ext cx="3999000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D495CA-DB66-4707-9873-52BB8D89C904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7166957" y="2545735"/>
            <a:ext cx="4338672" cy="335405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4D606C-BC45-4D47-A93D-E8F98A728A0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A29A3E-0228-4FC5-9461-70089A0F972F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146244-8BE5-4D3D-AD1E-DC79D954FB6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21566C5D-6DDC-4F77-B3DA-63D40A8FA11C}"/>
              </a:ext>
            </a:extLst>
          </p:cNvPr>
          <p:cNvSpPr/>
          <p:nvPr/>
        </p:nvSpPr>
        <p:spPr>
          <a:xfrm flipV="1">
            <a:off x="-4187" y="714375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C80BDC4-C77D-4383-B5DD-186E5B7E7A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134099-5E41-4284-92BE-4571B72BF61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880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99476-BE4A-4B33-A8EB-DD7C582C266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BA604-6EC6-4FFE-AB41-168CEFCD0F9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1AB595-2482-4B0E-9C73-835582EE081E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045A02-EC65-4869-AF22-E1CA60ECB44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B238B14A-1AB6-46C7-8F4E-055DDF45D0D7}"/>
              </a:ext>
            </a:extLst>
          </p:cNvPr>
          <p:cNvSpPr/>
          <p:nvPr/>
        </p:nvSpPr>
        <p:spPr>
          <a:xfrm flipV="1">
            <a:off x="-4187" y="714375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EDD59B9-A4E5-422B-A3AD-01A36C5F0C7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48C605-DE40-499A-8803-D72C9C3FCA6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893545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F5EDEE-C738-45BC-92F1-AE903C123C6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6F85FE-0C0E-4402-A676-4D76FCE9BA1D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7A6A76-5B15-4A66-A77D-ED39214F6D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7700E5D0-CFAF-4320-AF80-1F3E437DF954}"/>
              </a:ext>
            </a:extLst>
          </p:cNvPr>
          <p:cNvSpPr/>
          <p:nvPr/>
        </p:nvSpPr>
        <p:spPr>
          <a:xfrm flipV="1">
            <a:off x="-4187" y="714375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0BBA73B-0BE3-4369-9667-91256B4E214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BF2830-91B4-4ABB-AE7D-D82A37E5876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921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9C161-2ABF-4FB5-8835-46F4AA2C62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9215" y="446090"/>
            <a:ext cx="3505196" cy="976314"/>
          </a:xfrm>
        </p:spPr>
        <p:txBody>
          <a:bodyPr anchor="b"/>
          <a:lstStyle>
            <a:lvl1pPr>
              <a:defRPr sz="200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E0AB2-1F15-4C35-88F6-E01BF9D65A6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323011" y="446090"/>
            <a:ext cx="5181603" cy="5414967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800881-F080-4885-8F5B-E3B71B8C281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589215" y="1598608"/>
            <a:ext cx="3505196" cy="426243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E38BF-6DD2-434D-B13E-EC0A9E00298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5D5ADD-CC76-4347-8A16-016F20B422B8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76824-F0D4-4690-85AF-1DFC4F509E4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C6716287-1D54-435F-AD71-5F260760F016}"/>
              </a:ext>
            </a:extLst>
          </p:cNvPr>
          <p:cNvSpPr/>
          <p:nvPr/>
        </p:nvSpPr>
        <p:spPr>
          <a:xfrm flipV="1">
            <a:off x="-4187" y="714375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A7E54C3-3FAE-4907-B4AD-419608F493B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F10511-2D46-4F04-AEA8-857B94121C1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077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ACD6F-8057-4954-B57A-B715EFA96F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9215" y="4800600"/>
            <a:ext cx="8915400" cy="566735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5C8EBF-84D7-4607-AB9F-83D80B696C4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2589215" y="634968"/>
            <a:ext cx="8915400" cy="3854973"/>
          </a:xfrm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17CB5-B291-4684-8257-44F5CAB70E4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589215" y="5367335"/>
            <a:ext cx="8915400" cy="493711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DF259-CDE5-4934-AD26-3FACEA9D6EB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F59A2E-4D54-4B6A-A0E4-8420D4577876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58756A-5E8C-40ED-AA98-CAE66051E78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17D26CFF-42D8-40A2-84B4-8C53B3BC5AE4}"/>
              </a:ext>
            </a:extLst>
          </p:cNvPr>
          <p:cNvSpPr/>
          <p:nvPr/>
        </p:nvSpPr>
        <p:spPr>
          <a:xfrm flipV="1">
            <a:off x="-4187" y="4911727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2B0F405-9FFF-43C3-A4FE-ABC5C75F236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1815" y="4983086"/>
            <a:ext cx="779763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B1DAA620-DCCE-4EBF-8B64-A9E59551B50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953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C5DEE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>
            <a:extLst>
              <a:ext uri="{FF2B5EF4-FFF2-40B4-BE49-F238E27FC236}">
                <a16:creationId xmlns:a16="http://schemas.microsoft.com/office/drawing/2014/main" id="{FC70EB38-C1FD-49B0-BB6C-0A2AAC5124B1}"/>
              </a:ext>
            </a:extLst>
          </p:cNvPr>
          <p:cNvGrpSpPr/>
          <p:nvPr/>
        </p:nvGrpSpPr>
        <p:grpSpPr>
          <a:xfrm>
            <a:off x="0" y="228600"/>
            <a:ext cx="2851510" cy="6638634"/>
            <a:chOff x="0" y="228600"/>
            <a:chExt cx="2851510" cy="6638634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917D6A32-6BC5-4DA8-AAE9-A807696D02FA}"/>
                </a:ext>
              </a:extLst>
            </p:cNvPr>
            <p:cNvSpPr/>
            <p:nvPr/>
          </p:nvSpPr>
          <p:spPr>
            <a:xfrm>
              <a:off x="0" y="2575041"/>
              <a:ext cx="100638" cy="62621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"/>
                <a:gd name="f4" fmla="val 136"/>
                <a:gd name="f5" fmla="val 20"/>
                <a:gd name="f6" fmla="val 117"/>
                <a:gd name="f7" fmla="val 19"/>
                <a:gd name="f8" fmla="val 99"/>
                <a:gd name="f9" fmla="val 17"/>
                <a:gd name="f10" fmla="val 80"/>
                <a:gd name="f11" fmla="val 11"/>
                <a:gd name="f12" fmla="val 54"/>
                <a:gd name="f13" fmla="val 6"/>
                <a:gd name="f14" fmla="val 27"/>
                <a:gd name="f15" fmla="val 35"/>
                <a:gd name="f16" fmla="val 64"/>
                <a:gd name="f17" fmla="val 13"/>
                <a:gd name="f18" fmla="val 94"/>
                <a:gd name="f19" fmla="val 124"/>
                <a:gd name="f20" fmla="val 128"/>
                <a:gd name="f21" fmla="val 21"/>
                <a:gd name="f22" fmla="val 132"/>
                <a:gd name="f23" fmla="*/ f0 1 22"/>
                <a:gd name="f24" fmla="*/ f1 1 136"/>
                <a:gd name="f25" fmla="+- f4 0 f2"/>
                <a:gd name="f26" fmla="+- f3 0 f2"/>
                <a:gd name="f27" fmla="*/ f26 1 22"/>
                <a:gd name="f28" fmla="*/ f25 1 136"/>
                <a:gd name="f29" fmla="*/ 0 1 f27"/>
                <a:gd name="f30" fmla="*/ f3 1 f27"/>
                <a:gd name="f31" fmla="*/ 0 1 f28"/>
                <a:gd name="f32" fmla="*/ f4 1 f28"/>
                <a:gd name="f33" fmla="*/ f29 f23 1"/>
                <a:gd name="f34" fmla="*/ f30 f23 1"/>
                <a:gd name="f35" fmla="*/ f32 f24 1"/>
                <a:gd name="f36" fmla="*/ f31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22" h="136">
                  <a:moveTo>
                    <a:pt x="f3" y="f4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13" y="f14"/>
                    <a:pt x="f2" y="f2"/>
                  </a:cubicBezTo>
                  <a:cubicBezTo>
                    <a:pt x="f2" y="f15"/>
                    <a:pt x="f2" y="f15"/>
                    <a:pt x="f2" y="f15"/>
                  </a:cubicBezTo>
                  <a:cubicBezTo>
                    <a:pt x="f13" y="f16"/>
                    <a:pt x="f17" y="f18"/>
                    <a:pt x="f5" y="f19"/>
                  </a:cubicBezTo>
                  <a:cubicBezTo>
                    <a:pt x="f5" y="f20"/>
                    <a:pt x="f21" y="f22"/>
                    <a:pt x="f3" y="f4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" name="Freeform 12">
              <a:extLst>
                <a:ext uri="{FF2B5EF4-FFF2-40B4-BE49-F238E27FC236}">
                  <a16:creationId xmlns:a16="http://schemas.microsoft.com/office/drawing/2014/main" id="{71F2DEB4-548D-45C8-ADFE-0827FBFDF1A3}"/>
                </a:ext>
              </a:extLst>
            </p:cNvPr>
            <p:cNvSpPr/>
            <p:nvPr/>
          </p:nvSpPr>
          <p:spPr>
            <a:xfrm>
              <a:off x="128601" y="3156527"/>
              <a:ext cx="646718" cy="23222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0"/>
                <a:gd name="f4" fmla="val 504"/>
                <a:gd name="f5" fmla="val 86"/>
                <a:gd name="f6" fmla="val 350"/>
                <a:gd name="f7" fmla="val 103"/>
                <a:gd name="f8" fmla="val 402"/>
                <a:gd name="f9" fmla="val 120"/>
                <a:gd name="f10" fmla="val 453"/>
                <a:gd name="f11" fmla="val 139"/>
                <a:gd name="f12" fmla="val 495"/>
                <a:gd name="f13" fmla="val 487"/>
                <a:gd name="f14" fmla="val 478"/>
                <a:gd name="f15" fmla="val 124"/>
                <a:gd name="f16" fmla="val 435"/>
                <a:gd name="f17" fmla="val 109"/>
                <a:gd name="f18" fmla="val 391"/>
                <a:gd name="f19" fmla="val 95"/>
                <a:gd name="f20" fmla="val 347"/>
                <a:gd name="f21" fmla="val 58"/>
                <a:gd name="f22" fmla="val 233"/>
                <a:gd name="f23" fmla="val 27"/>
                <a:gd name="f24" fmla="val 117"/>
                <a:gd name="f25" fmla="val 2"/>
                <a:gd name="f26" fmla="val 20"/>
                <a:gd name="f27" fmla="val 4"/>
                <a:gd name="f28" fmla="val 41"/>
                <a:gd name="f29" fmla="val 6"/>
                <a:gd name="f30" fmla="val 61"/>
                <a:gd name="f31" fmla="val 30"/>
                <a:gd name="f32" fmla="val 158"/>
                <a:gd name="f33" fmla="val 56"/>
                <a:gd name="f34" fmla="val 255"/>
                <a:gd name="f35" fmla="*/ f0 1 140"/>
                <a:gd name="f36" fmla="*/ f1 1 504"/>
                <a:gd name="f37" fmla="+- f4 0 f2"/>
                <a:gd name="f38" fmla="+- f3 0 f2"/>
                <a:gd name="f39" fmla="*/ f38 1 140"/>
                <a:gd name="f40" fmla="*/ f37 1 504"/>
                <a:gd name="f41" fmla="*/ 0 1 f39"/>
                <a:gd name="f42" fmla="*/ f3 1 f39"/>
                <a:gd name="f43" fmla="*/ 0 1 f40"/>
                <a:gd name="f44" fmla="*/ f4 1 f40"/>
                <a:gd name="f45" fmla="*/ f41 f35 1"/>
                <a:gd name="f46" fmla="*/ f42 f35 1"/>
                <a:gd name="f47" fmla="*/ f44 f36 1"/>
                <a:gd name="f48" fmla="*/ f43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0" h="504">
                  <a:moveTo>
                    <a:pt x="f5" y="f6"/>
                  </a:moveTo>
                  <a:cubicBezTo>
                    <a:pt x="f7" y="f8"/>
                    <a:pt x="f9" y="f10"/>
                    <a:pt x="f11" y="f4"/>
                  </a:cubicBezTo>
                  <a:cubicBezTo>
                    <a:pt x="f11" y="f12"/>
                    <a:pt x="f11" y="f13"/>
                    <a:pt x="f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" y="f2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5" y="f6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Freeform 13">
              <a:extLst>
                <a:ext uri="{FF2B5EF4-FFF2-40B4-BE49-F238E27FC236}">
                  <a16:creationId xmlns:a16="http://schemas.microsoft.com/office/drawing/2014/main" id="{E974E120-351E-4BDA-B07F-DCC08C79F01C}"/>
                </a:ext>
              </a:extLst>
            </p:cNvPr>
            <p:cNvSpPr/>
            <p:nvPr/>
          </p:nvSpPr>
          <p:spPr>
            <a:xfrm>
              <a:off x="806994" y="5447062"/>
              <a:ext cx="609438" cy="14201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"/>
                <a:gd name="f4" fmla="val 308"/>
                <a:gd name="f5" fmla="val 8"/>
                <a:gd name="f6" fmla="val 22"/>
                <a:gd name="f7" fmla="val 5"/>
                <a:gd name="f8" fmla="val 15"/>
                <a:gd name="f9" fmla="val 2"/>
                <a:gd name="f10" fmla="val 10"/>
                <a:gd name="f11" fmla="val 19"/>
                <a:gd name="f12" fmla="val 29"/>
                <a:gd name="f13" fmla="val 21"/>
                <a:gd name="f14" fmla="val 85"/>
                <a:gd name="f15" fmla="val 44"/>
                <a:gd name="f16" fmla="val 140"/>
                <a:gd name="f17" fmla="val 68"/>
                <a:gd name="f18" fmla="val 194"/>
                <a:gd name="f19" fmla="val 232"/>
                <a:gd name="f20" fmla="val 104"/>
                <a:gd name="f21" fmla="val 270"/>
                <a:gd name="f22" fmla="val 123"/>
                <a:gd name="f23" fmla="val 113"/>
                <a:gd name="f24" fmla="val 269"/>
                <a:gd name="f25" fmla="val 94"/>
                <a:gd name="f26" fmla="val 230"/>
                <a:gd name="f27" fmla="val 77"/>
                <a:gd name="f28" fmla="val 190"/>
                <a:gd name="f29" fmla="val 52"/>
                <a:gd name="f30" fmla="val 135"/>
                <a:gd name="f31" fmla="val 79"/>
                <a:gd name="f32" fmla="*/ f0 1 132"/>
                <a:gd name="f33" fmla="*/ f1 1 308"/>
                <a:gd name="f34" fmla="+- f4 0 f2"/>
                <a:gd name="f35" fmla="+- f3 0 f2"/>
                <a:gd name="f36" fmla="*/ f35 1 132"/>
                <a:gd name="f37" fmla="*/ f34 1 308"/>
                <a:gd name="f38" fmla="*/ 0 1 f36"/>
                <a:gd name="f39" fmla="*/ f3 1 f36"/>
                <a:gd name="f40" fmla="*/ 0 1 f37"/>
                <a:gd name="f41" fmla="*/ f4 1 f37"/>
                <a:gd name="f42" fmla="*/ f38 f32 1"/>
                <a:gd name="f43" fmla="*/ f39 f32 1"/>
                <a:gd name="f44" fmla="*/ f41 f33 1"/>
                <a:gd name="f45" fmla="*/ f40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32" h="308">
                  <a:moveTo>
                    <a:pt x="f5" y="f6"/>
                  </a:moveTo>
                  <a:cubicBezTo>
                    <a:pt x="f7" y="f8"/>
                    <a:pt x="f9" y="f5"/>
                    <a:pt x="f2" y="f2"/>
                  </a:cubicBezTo>
                  <a:cubicBezTo>
                    <a:pt x="f2" y="f10"/>
                    <a:pt x="f2" y="f11"/>
                    <a:pt x="f2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4" y="f19"/>
                    <a:pt x="f20" y="f21"/>
                    <a:pt x="f22" y="f4"/>
                  </a:cubicBezTo>
                  <a:cubicBezTo>
                    <a:pt x="f3" y="f4"/>
                    <a:pt x="f3" y="f4"/>
                    <a:pt x="f3" y="f4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12" y="f31"/>
                    <a:pt x="f5" y="f6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82C892A6-E6E6-41AC-831E-14C317FFC7CD}"/>
                </a:ext>
              </a:extLst>
            </p:cNvPr>
            <p:cNvSpPr/>
            <p:nvPr/>
          </p:nvSpPr>
          <p:spPr>
            <a:xfrm>
              <a:off x="959827" y="6503798"/>
              <a:ext cx="171468" cy="36342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7"/>
                <a:gd name="f4" fmla="val 79"/>
                <a:gd name="f5" fmla="val 28"/>
                <a:gd name="f6" fmla="val 24"/>
                <a:gd name="f7" fmla="val 53"/>
                <a:gd name="f8" fmla="val 12"/>
                <a:gd name="f9" fmla="val 27"/>
                <a:gd name="f10" fmla="val 8"/>
                <a:gd name="f11" fmla="val 17"/>
                <a:gd name="f12" fmla="*/ f0 1 37"/>
                <a:gd name="f13" fmla="*/ f1 1 79"/>
                <a:gd name="f14" fmla="+- f4 0 f2"/>
                <a:gd name="f15" fmla="+- f3 0 f2"/>
                <a:gd name="f16" fmla="*/ f15 1 37"/>
                <a:gd name="f17" fmla="*/ f14 1 79"/>
                <a:gd name="f18" fmla="*/ 0 1 f16"/>
                <a:gd name="f19" fmla="*/ f3 1 f16"/>
                <a:gd name="f20" fmla="*/ 0 1 f17"/>
                <a:gd name="f21" fmla="*/ f4 1 f17"/>
                <a:gd name="f22" fmla="*/ f18 f12 1"/>
                <a:gd name="f23" fmla="*/ f19 f12 1"/>
                <a:gd name="f24" fmla="*/ f21 f13 1"/>
                <a:gd name="f25" fmla="*/ f2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37" h="79">
                  <a:moveTo>
                    <a:pt x="f5" y="f4"/>
                  </a:moveTo>
                  <a:cubicBezTo>
                    <a:pt x="f3" y="f4"/>
                    <a:pt x="f3" y="f4"/>
                    <a:pt x="f3" y="f4"/>
                  </a:cubicBezTo>
                  <a:cubicBezTo>
                    <a:pt x="f6" y="f7"/>
                    <a:pt x="f8" y="f9"/>
                    <a:pt x="f2" y="f2"/>
                  </a:cubicBezTo>
                  <a:cubicBezTo>
                    <a:pt x="f10" y="f9"/>
                    <a:pt x="f11" y="f7"/>
                    <a:pt x="f5" y="f4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827D83AE-23AA-4B71-861D-DA10D9980E45}"/>
                </a:ext>
              </a:extLst>
            </p:cNvPr>
            <p:cNvSpPr/>
            <p:nvPr/>
          </p:nvSpPr>
          <p:spPr>
            <a:xfrm>
              <a:off x="100638" y="3201259"/>
              <a:ext cx="821908" cy="33286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8"/>
                <a:gd name="f4" fmla="val 722"/>
                <a:gd name="f5" fmla="val 162"/>
                <a:gd name="f6" fmla="val 660"/>
                <a:gd name="f7" fmla="val 145"/>
                <a:gd name="f8" fmla="val 618"/>
                <a:gd name="f9" fmla="val 130"/>
                <a:gd name="f10" fmla="val 576"/>
                <a:gd name="f11" fmla="val 116"/>
                <a:gd name="f12" fmla="val 534"/>
                <a:gd name="f13" fmla="val 84"/>
                <a:gd name="f14" fmla="val 437"/>
                <a:gd name="f15" fmla="val 59"/>
                <a:gd name="f16" fmla="val 337"/>
                <a:gd name="f17" fmla="val 40"/>
                <a:gd name="f18" fmla="val 236"/>
                <a:gd name="f19" fmla="val 29"/>
                <a:gd name="f20" fmla="val 175"/>
                <a:gd name="f21" fmla="val 20"/>
                <a:gd name="f22" fmla="val 113"/>
                <a:gd name="f23" fmla="val 12"/>
                <a:gd name="f24" fmla="val 51"/>
                <a:gd name="f25" fmla="val 8"/>
                <a:gd name="f26" fmla="val 34"/>
                <a:gd name="f27" fmla="val 4"/>
                <a:gd name="f28" fmla="val 17"/>
                <a:gd name="f29" fmla="val 79"/>
                <a:gd name="f30" fmla="val 19"/>
                <a:gd name="f31" fmla="val 159"/>
                <a:gd name="f32" fmla="val 33"/>
                <a:gd name="f33" fmla="val 237"/>
                <a:gd name="f34" fmla="val 339"/>
                <a:gd name="f35" fmla="val 76"/>
                <a:gd name="f36" fmla="val 439"/>
                <a:gd name="f37" fmla="val 107"/>
                <a:gd name="f38" fmla="val 537"/>
                <a:gd name="f39" fmla="val 123"/>
                <a:gd name="f40" fmla="val 586"/>
                <a:gd name="f41" fmla="val 141"/>
                <a:gd name="f42" fmla="val 634"/>
                <a:gd name="f43" fmla="val 160"/>
                <a:gd name="f44" fmla="val 681"/>
                <a:gd name="f45" fmla="val 166"/>
                <a:gd name="f46" fmla="val 695"/>
                <a:gd name="f47" fmla="val 172"/>
                <a:gd name="f48" fmla="val 708"/>
                <a:gd name="f49" fmla="val 176"/>
                <a:gd name="f50" fmla="val 717"/>
                <a:gd name="f51" fmla="val 713"/>
                <a:gd name="f52" fmla="val 174"/>
                <a:gd name="f53" fmla="val 169"/>
                <a:gd name="f54" fmla="val 692"/>
                <a:gd name="f55" fmla="val 165"/>
                <a:gd name="f56" fmla="val 676"/>
                <a:gd name="f57" fmla="*/ f0 1 178"/>
                <a:gd name="f58" fmla="*/ f1 1 722"/>
                <a:gd name="f59" fmla="+- f4 0 f2"/>
                <a:gd name="f60" fmla="+- f3 0 f2"/>
                <a:gd name="f61" fmla="*/ f60 1 178"/>
                <a:gd name="f62" fmla="*/ f59 1 722"/>
                <a:gd name="f63" fmla="*/ 0 1 f61"/>
                <a:gd name="f64" fmla="*/ f3 1 f61"/>
                <a:gd name="f65" fmla="*/ 0 1 f62"/>
                <a:gd name="f66" fmla="*/ f4 1 f62"/>
                <a:gd name="f67" fmla="*/ f63 f57 1"/>
                <a:gd name="f68" fmla="*/ f64 f57 1"/>
                <a:gd name="f69" fmla="*/ f66 f58 1"/>
                <a:gd name="f70" fmla="*/ f65 f5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7" t="f70" r="f68" b="f69"/>
              <a:pathLst>
                <a:path w="178" h="722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" y="f2"/>
                  </a:cubicBezTo>
                  <a:cubicBezTo>
                    <a:pt x="f25" y="f29"/>
                    <a:pt x="f30" y="f31"/>
                    <a:pt x="f32" y="f33"/>
                  </a:cubicBezTo>
                  <a:cubicBezTo>
                    <a:pt x="f24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3" y="f4"/>
                  </a:cubicBezTo>
                  <a:cubicBezTo>
                    <a:pt x="f49" y="f50"/>
                    <a:pt x="f20" y="f51"/>
                    <a:pt x="f52" y="f48"/>
                  </a:cubicBezTo>
                  <a:cubicBezTo>
                    <a:pt x="f53" y="f54"/>
                    <a:pt x="f55" y="f56"/>
                    <a:pt x="f5" y="f6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752D3FCD-BBCD-4F20-8A8C-6AD41E2390BC}"/>
                </a:ext>
              </a:extLst>
            </p:cNvPr>
            <p:cNvSpPr/>
            <p:nvPr/>
          </p:nvSpPr>
          <p:spPr>
            <a:xfrm>
              <a:off x="22366" y="228600"/>
              <a:ext cx="106234" cy="29279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"/>
                <a:gd name="f4" fmla="val 635"/>
                <a:gd name="f5" fmla="val 11"/>
                <a:gd name="f6" fmla="val 577"/>
                <a:gd name="f7" fmla="val 12"/>
                <a:gd name="f8" fmla="val 581"/>
                <a:gd name="f9" fmla="val 585"/>
                <a:gd name="f10" fmla="val 589"/>
                <a:gd name="f11" fmla="val 15"/>
                <a:gd name="f12" fmla="val 603"/>
                <a:gd name="f13" fmla="val 19"/>
                <a:gd name="f14" fmla="val 617"/>
                <a:gd name="f15" fmla="val 22"/>
                <a:gd name="f16" fmla="val 632"/>
                <a:gd name="f17" fmla="val 633"/>
                <a:gd name="f18" fmla="val 634"/>
                <a:gd name="f19" fmla="val 21"/>
                <a:gd name="f20" fmla="val 615"/>
                <a:gd name="f21" fmla="val 596"/>
                <a:gd name="f22" fmla="val 17"/>
                <a:gd name="f23" fmla="val 576"/>
                <a:gd name="f24" fmla="val 9"/>
                <a:gd name="f25" fmla="val 474"/>
                <a:gd name="f26" fmla="val 5"/>
                <a:gd name="f27" fmla="val 372"/>
                <a:gd name="f28" fmla="val 269"/>
                <a:gd name="f29" fmla="val 6"/>
                <a:gd name="f30" fmla="val 179"/>
                <a:gd name="f31" fmla="val 90"/>
                <a:gd name="f32" fmla="val 89"/>
                <a:gd name="f33" fmla="val 2"/>
                <a:gd name="f34" fmla="val 1"/>
                <a:gd name="f35" fmla="val 3"/>
                <a:gd name="f36" fmla="*/ f0 1 23"/>
                <a:gd name="f37" fmla="*/ f1 1 635"/>
                <a:gd name="f38" fmla="+- f4 0 f2"/>
                <a:gd name="f39" fmla="+- f3 0 f2"/>
                <a:gd name="f40" fmla="*/ f39 1 23"/>
                <a:gd name="f41" fmla="*/ f38 1 635"/>
                <a:gd name="f42" fmla="*/ 0 1 f40"/>
                <a:gd name="f43" fmla="*/ f3 1 f40"/>
                <a:gd name="f44" fmla="*/ 0 1 f41"/>
                <a:gd name="f45" fmla="*/ f4 1 f41"/>
                <a:gd name="f46" fmla="*/ f42 f36 1"/>
                <a:gd name="f47" fmla="*/ f43 f36 1"/>
                <a:gd name="f48" fmla="*/ f45 f37 1"/>
                <a:gd name="f49" fmla="*/ f44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23" h="635">
                  <a:moveTo>
                    <a:pt x="f5" y="f6"/>
                  </a:moveTo>
                  <a:cubicBezTo>
                    <a:pt x="f7" y="f8"/>
                    <a:pt x="f7" y="f9"/>
                    <a:pt x="f7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5" y="f17"/>
                    <a:pt x="f15" y="f18"/>
                    <a:pt x="f3" y="f4"/>
                  </a:cubicBezTo>
                  <a:cubicBezTo>
                    <a:pt x="f19" y="f20"/>
                    <a:pt x="f13" y="f21"/>
                    <a:pt x="f22" y="f23"/>
                  </a:cubicBezTo>
                  <a:cubicBezTo>
                    <a:pt x="f24" y="f25"/>
                    <a:pt x="f26" y="f27"/>
                    <a:pt x="f26" y="f28"/>
                  </a:cubicBezTo>
                  <a:cubicBezTo>
                    <a:pt x="f29" y="f30"/>
                    <a:pt x="f24" y="f31"/>
                    <a:pt x="f11" y="f2"/>
                  </a:cubicBezTo>
                  <a:cubicBezTo>
                    <a:pt x="f7" y="f2"/>
                    <a:pt x="f7" y="f2"/>
                    <a:pt x="f7" y="f2"/>
                  </a:cubicBezTo>
                  <a:cubicBezTo>
                    <a:pt x="f26" y="f32"/>
                    <a:pt x="f33" y="f30"/>
                    <a:pt x="f34" y="f28"/>
                  </a:cubicBezTo>
                  <a:cubicBezTo>
                    <a:pt x="f2" y="f27"/>
                    <a:pt x="f35" y="f25"/>
                    <a:pt x="f5" y="f6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A76CE135-6860-44F0-9722-C587DF32041C}"/>
                </a:ext>
              </a:extLst>
            </p:cNvPr>
            <p:cNvSpPr/>
            <p:nvPr/>
          </p:nvSpPr>
          <p:spPr>
            <a:xfrm>
              <a:off x="78281" y="2944066"/>
              <a:ext cx="78272" cy="493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"/>
                <a:gd name="f4" fmla="val 107"/>
                <a:gd name="f5" fmla="val 2"/>
                <a:gd name="f6" fmla="val 19"/>
                <a:gd name="f7" fmla="val 3"/>
                <a:gd name="f8" fmla="val 37"/>
                <a:gd name="f9" fmla="val 5"/>
                <a:gd name="f10" fmla="val 56"/>
                <a:gd name="f11" fmla="val 9"/>
                <a:gd name="f12" fmla="val 73"/>
                <a:gd name="f13" fmla="val 13"/>
                <a:gd name="f14" fmla="val 90"/>
                <a:gd name="f15" fmla="val 15"/>
                <a:gd name="f16" fmla="val 87"/>
                <a:gd name="f17" fmla="val 66"/>
                <a:gd name="f18" fmla="val 11"/>
                <a:gd name="f19" fmla="val 46"/>
                <a:gd name="f20" fmla="val 10"/>
                <a:gd name="f21" fmla="val 45"/>
                <a:gd name="f22" fmla="val 44"/>
                <a:gd name="f23" fmla="val 43"/>
                <a:gd name="f24" fmla="val 7"/>
                <a:gd name="f25" fmla="val 28"/>
                <a:gd name="f26" fmla="val 14"/>
                <a:gd name="f27" fmla="*/ f0 1 17"/>
                <a:gd name="f28" fmla="*/ f1 1 107"/>
                <a:gd name="f29" fmla="+- f4 0 f2"/>
                <a:gd name="f30" fmla="+- f3 0 f2"/>
                <a:gd name="f31" fmla="*/ f30 1 17"/>
                <a:gd name="f32" fmla="*/ f29 1 107"/>
                <a:gd name="f33" fmla="*/ 0 1 f31"/>
                <a:gd name="f34" fmla="*/ f3 1 f31"/>
                <a:gd name="f35" fmla="*/ 0 1 f32"/>
                <a:gd name="f36" fmla="*/ f4 1 f32"/>
                <a:gd name="f37" fmla="*/ f33 f27 1"/>
                <a:gd name="f38" fmla="*/ f34 f27 1"/>
                <a:gd name="f39" fmla="*/ f36 f28 1"/>
                <a:gd name="f40" fmla="*/ f3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7" h="107">
                  <a:moveTo>
                    <a:pt x="f2" y="f2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13" y="f14"/>
                    <a:pt x="f3" y="f4"/>
                  </a:cubicBezTo>
                  <a:cubicBezTo>
                    <a:pt x="f15" y="f16"/>
                    <a:pt x="f13" y="f17"/>
                    <a:pt x="f18" y="f19"/>
                  </a:cubicBezTo>
                  <a:cubicBezTo>
                    <a:pt x="f20" y="f21"/>
                    <a:pt x="f20" y="f22"/>
                    <a:pt x="f20" y="f23"/>
                  </a:cubicBezTo>
                  <a:cubicBezTo>
                    <a:pt x="f24" y="f25"/>
                    <a:pt x="f7" y="f26"/>
                    <a:pt x="f2" y="f2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E144DF1C-1E3E-4AA2-843F-B6AD551CD61F}"/>
                </a:ext>
              </a:extLst>
            </p:cNvPr>
            <p:cNvSpPr/>
            <p:nvPr/>
          </p:nvSpPr>
          <p:spPr>
            <a:xfrm>
              <a:off x="769723" y="5478746"/>
              <a:ext cx="190103" cy="10250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"/>
                <a:gd name="f4" fmla="val 222"/>
                <a:gd name="f5" fmla="val 31"/>
                <a:gd name="f6" fmla="val 2"/>
                <a:gd name="f7" fmla="val 62"/>
                <a:gd name="f8" fmla="val 5"/>
                <a:gd name="f9" fmla="val 93"/>
                <a:gd name="f10" fmla="val 8"/>
                <a:gd name="f11" fmla="val 117"/>
                <a:gd name="f12" fmla="val 12"/>
                <a:gd name="f13" fmla="val 142"/>
                <a:gd name="f14" fmla="val 17"/>
                <a:gd name="f15" fmla="val 166"/>
                <a:gd name="f16" fmla="val 19"/>
                <a:gd name="f17" fmla="val 172"/>
                <a:gd name="f18" fmla="val 22"/>
                <a:gd name="f19" fmla="val 178"/>
                <a:gd name="f20" fmla="val 24"/>
                <a:gd name="f21" fmla="val 184"/>
                <a:gd name="f22" fmla="val 30"/>
                <a:gd name="f23" fmla="val 197"/>
                <a:gd name="f24" fmla="val 35"/>
                <a:gd name="f25" fmla="val 209"/>
                <a:gd name="f26" fmla="val 40"/>
                <a:gd name="f27" fmla="val 219"/>
                <a:gd name="f28" fmla="val 39"/>
                <a:gd name="f29" fmla="val 215"/>
                <a:gd name="f30" fmla="val 38"/>
                <a:gd name="f31" fmla="val 212"/>
                <a:gd name="f32" fmla="val 26"/>
                <a:gd name="f33" fmla="val 18"/>
                <a:gd name="f34" fmla="val 132"/>
                <a:gd name="f35" fmla="val 13"/>
                <a:gd name="f36" fmla="val 92"/>
                <a:gd name="f37" fmla="val 11"/>
                <a:gd name="f38" fmla="val 68"/>
                <a:gd name="f39" fmla="val 9"/>
                <a:gd name="f40" fmla="val 45"/>
                <a:gd name="f41" fmla="val 21"/>
                <a:gd name="f42" fmla="val 7"/>
                <a:gd name="f43" fmla="val 20"/>
                <a:gd name="f44" fmla="val 6"/>
                <a:gd name="f45" fmla="*/ f0 1 41"/>
                <a:gd name="f46" fmla="*/ f1 1 222"/>
                <a:gd name="f47" fmla="+- f4 0 f2"/>
                <a:gd name="f48" fmla="+- f3 0 f2"/>
                <a:gd name="f49" fmla="*/ f48 1 41"/>
                <a:gd name="f50" fmla="*/ f47 1 222"/>
                <a:gd name="f51" fmla="*/ 0 1 f49"/>
                <a:gd name="f52" fmla="*/ f3 1 f49"/>
                <a:gd name="f53" fmla="*/ 0 1 f50"/>
                <a:gd name="f54" fmla="*/ f4 1 f50"/>
                <a:gd name="f55" fmla="*/ f51 f45 1"/>
                <a:gd name="f56" fmla="*/ f52 f45 1"/>
                <a:gd name="f57" fmla="*/ f54 f46 1"/>
                <a:gd name="f58" fmla="*/ f53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41" h="222">
                  <a:moveTo>
                    <a:pt x="f2" y="f2"/>
                  </a:moveTo>
                  <a:cubicBezTo>
                    <a:pt x="f2" y="f5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3" y="f4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17"/>
                    <a:pt x="f33" y="f34"/>
                    <a:pt x="f35" y="f36"/>
                  </a:cubicBezTo>
                  <a:cubicBezTo>
                    <a:pt x="f37" y="f38"/>
                    <a:pt x="f39" y="f40"/>
                    <a:pt x="f10" y="f18"/>
                  </a:cubicBezTo>
                  <a:cubicBezTo>
                    <a:pt x="f10" y="f41"/>
                    <a:pt x="f42" y="f43"/>
                    <a:pt x="f42" y="f33"/>
                  </a:cubicBezTo>
                  <a:cubicBezTo>
                    <a:pt x="f8" y="f12"/>
                    <a:pt x="f6" y="f44"/>
                    <a:pt x="f2" y="f2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D85450CC-2574-4229-BC40-E938A92A49F6}"/>
                </a:ext>
              </a:extLst>
            </p:cNvPr>
            <p:cNvSpPr/>
            <p:nvPr/>
          </p:nvSpPr>
          <p:spPr>
            <a:xfrm>
              <a:off x="775310" y="1399022"/>
              <a:ext cx="2076200" cy="4048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0"/>
                <a:gd name="f4" fmla="val 878"/>
                <a:gd name="f5" fmla="val 7"/>
                <a:gd name="f6" fmla="val 854"/>
                <a:gd name="f7" fmla="val 10"/>
                <a:gd name="f8" fmla="val 772"/>
                <a:gd name="f9" fmla="val 26"/>
                <a:gd name="f10" fmla="val 691"/>
                <a:gd name="f11" fmla="val 50"/>
                <a:gd name="f12" fmla="val 613"/>
                <a:gd name="f13" fmla="val 75"/>
                <a:gd name="f14" fmla="val 535"/>
                <a:gd name="f15" fmla="val 109"/>
                <a:gd name="f16" fmla="val 460"/>
                <a:gd name="f17" fmla="val 149"/>
                <a:gd name="f18" fmla="val 388"/>
                <a:gd name="f19" fmla="val 189"/>
                <a:gd name="f20" fmla="val 316"/>
                <a:gd name="f21" fmla="val 235"/>
                <a:gd name="f22" fmla="val 248"/>
                <a:gd name="f23" fmla="val 285"/>
                <a:gd name="f24" fmla="val 183"/>
                <a:gd name="f25" fmla="val 310"/>
                <a:gd name="f26" fmla="val 151"/>
                <a:gd name="f27" fmla="val 337"/>
                <a:gd name="f28" fmla="val 119"/>
                <a:gd name="f29" fmla="val 364"/>
                <a:gd name="f30" fmla="val 89"/>
                <a:gd name="f31" fmla="val 378"/>
                <a:gd name="f32" fmla="val 74"/>
                <a:gd name="f33" fmla="val 392"/>
                <a:gd name="f34" fmla="val 58"/>
                <a:gd name="f35" fmla="val 406"/>
                <a:gd name="f36" fmla="val 44"/>
                <a:gd name="f37" fmla="val 421"/>
                <a:gd name="f38" fmla="val 29"/>
                <a:gd name="f39" fmla="val 435"/>
                <a:gd name="f40" fmla="val 15"/>
                <a:gd name="f41" fmla="val 1"/>
                <a:gd name="f42" fmla="val 434"/>
                <a:gd name="f43" fmla="val 14"/>
                <a:gd name="f44" fmla="val 420"/>
                <a:gd name="f45" fmla="val 28"/>
                <a:gd name="f46" fmla="val 405"/>
                <a:gd name="f47" fmla="val 43"/>
                <a:gd name="f48" fmla="val 391"/>
                <a:gd name="f49" fmla="val 57"/>
                <a:gd name="f50" fmla="val 377"/>
                <a:gd name="f51" fmla="val 72"/>
                <a:gd name="f52" fmla="val 363"/>
                <a:gd name="f53" fmla="val 88"/>
                <a:gd name="f54" fmla="val 335"/>
                <a:gd name="f55" fmla="val 118"/>
                <a:gd name="f56" fmla="val 308"/>
                <a:gd name="f57" fmla="val 283"/>
                <a:gd name="f58" fmla="val 181"/>
                <a:gd name="f59" fmla="val 232"/>
                <a:gd name="f60" fmla="val 246"/>
                <a:gd name="f61" fmla="val 185"/>
                <a:gd name="f62" fmla="val 314"/>
                <a:gd name="f63" fmla="val 145"/>
                <a:gd name="f64" fmla="val 386"/>
                <a:gd name="f65" fmla="val 104"/>
                <a:gd name="f66" fmla="val 457"/>
                <a:gd name="f67" fmla="val 70"/>
                <a:gd name="f68" fmla="val 533"/>
                <a:gd name="f69" fmla="val 45"/>
                <a:gd name="f70" fmla="val 611"/>
                <a:gd name="f71" fmla="val 19"/>
                <a:gd name="f72" fmla="val 690"/>
                <a:gd name="f73" fmla="val 3"/>
                <a:gd name="f74" fmla="val 771"/>
                <a:gd name="f75" fmla="val 856"/>
                <a:gd name="f76" fmla="val 857"/>
                <a:gd name="f77" fmla="val 859"/>
                <a:gd name="f78" fmla="val 2"/>
                <a:gd name="f79" fmla="val 865"/>
                <a:gd name="f80" fmla="val 4"/>
                <a:gd name="f81" fmla="val 872"/>
                <a:gd name="f82" fmla="val 870"/>
                <a:gd name="f83" fmla="val 862"/>
                <a:gd name="f84" fmla="*/ f0 1 450"/>
                <a:gd name="f85" fmla="*/ f1 1 878"/>
                <a:gd name="f86" fmla="+- f4 0 f2"/>
                <a:gd name="f87" fmla="+- f3 0 f2"/>
                <a:gd name="f88" fmla="*/ f87 1 450"/>
                <a:gd name="f89" fmla="*/ f86 1 878"/>
                <a:gd name="f90" fmla="*/ 0 1 f88"/>
                <a:gd name="f91" fmla="*/ f3 1 f88"/>
                <a:gd name="f92" fmla="*/ 0 1 f89"/>
                <a:gd name="f93" fmla="*/ f4 1 f89"/>
                <a:gd name="f94" fmla="*/ f90 f84 1"/>
                <a:gd name="f95" fmla="*/ f91 f84 1"/>
                <a:gd name="f96" fmla="*/ f93 f85 1"/>
                <a:gd name="f97" fmla="*/ f92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4" t="f97" r="f95" b="f96"/>
              <a:pathLst>
                <a:path w="450" h="878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3" y="f41"/>
                  </a:cubicBezTo>
                  <a:cubicBezTo>
                    <a:pt x="f3" y="f2"/>
                    <a:pt x="f3" y="f2"/>
                    <a:pt x="f3" y="f2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17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2" y="f6"/>
                  </a:cubicBezTo>
                  <a:cubicBezTo>
                    <a:pt x="f2" y="f75"/>
                    <a:pt x="f2" y="f76"/>
                    <a:pt x="f2" y="f77"/>
                  </a:cubicBezTo>
                  <a:cubicBezTo>
                    <a:pt x="f78" y="f79"/>
                    <a:pt x="f80" y="f81"/>
                    <a:pt x="f5" y="f4"/>
                  </a:cubicBezTo>
                  <a:cubicBezTo>
                    <a:pt x="f5" y="f82"/>
                    <a:pt x="f5" y="f83"/>
                    <a:pt x="f5" y="f6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739E74B5-B4CB-4B5A-9E25-4271F4FBDC9A}"/>
                </a:ext>
              </a:extLst>
            </p:cNvPr>
            <p:cNvSpPr/>
            <p:nvPr/>
          </p:nvSpPr>
          <p:spPr>
            <a:xfrm>
              <a:off x="922547" y="6529894"/>
              <a:ext cx="162150" cy="3373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"/>
                <a:gd name="f4" fmla="val 73"/>
                <a:gd name="f5" fmla="val 7"/>
                <a:gd name="f6" fmla="val 24"/>
                <a:gd name="f7" fmla="val 16"/>
                <a:gd name="f8" fmla="val 49"/>
                <a:gd name="f9" fmla="val 26"/>
                <a:gd name="f10" fmla="val 23"/>
                <a:gd name="f11" fmla="val 11"/>
                <a:gd name="f12" fmla="*/ f0 1 35"/>
                <a:gd name="f13" fmla="*/ f1 1 73"/>
                <a:gd name="f14" fmla="+- f4 0 f2"/>
                <a:gd name="f15" fmla="+- f3 0 f2"/>
                <a:gd name="f16" fmla="*/ f15 1 35"/>
                <a:gd name="f17" fmla="*/ f14 1 73"/>
                <a:gd name="f18" fmla="*/ 0 1 f16"/>
                <a:gd name="f19" fmla="*/ f3 1 f16"/>
                <a:gd name="f20" fmla="*/ 0 1 f17"/>
                <a:gd name="f21" fmla="*/ f4 1 f17"/>
                <a:gd name="f22" fmla="*/ f18 f12 1"/>
                <a:gd name="f23" fmla="*/ f19 f12 1"/>
                <a:gd name="f24" fmla="*/ f21 f13 1"/>
                <a:gd name="f25" fmla="*/ f2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35" h="73">
                  <a:moveTo>
                    <a:pt x="f2" y="f2"/>
                  </a:moveTo>
                  <a:cubicBezTo>
                    <a:pt x="f5" y="f6"/>
                    <a:pt x="f7" y="f8"/>
                    <a:pt x="f9" y="f4"/>
                  </a:cubicBezTo>
                  <a:cubicBezTo>
                    <a:pt x="f3" y="f4"/>
                    <a:pt x="f3" y="f4"/>
                    <a:pt x="f3" y="f4"/>
                  </a:cubicBezTo>
                  <a:cubicBezTo>
                    <a:pt x="f10" y="f8"/>
                    <a:pt x="f11" y="f6"/>
                    <a:pt x="f2" y="f2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3F7571CB-A6E9-4167-B62C-994C4E2F4FB8}"/>
                </a:ext>
              </a:extLst>
            </p:cNvPr>
            <p:cNvSpPr/>
            <p:nvPr/>
          </p:nvSpPr>
          <p:spPr>
            <a:xfrm>
              <a:off x="769723" y="5359462"/>
              <a:ext cx="37270" cy="2217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"/>
                <a:gd name="f4" fmla="val 48"/>
                <a:gd name="f5" fmla="val 7"/>
                <a:gd name="f6" fmla="val 44"/>
                <a:gd name="f7" fmla="val 46"/>
                <a:gd name="f8" fmla="val 47"/>
                <a:gd name="f9" fmla="val 38"/>
                <a:gd name="f10" fmla="val 29"/>
                <a:gd name="f11" fmla="val 19"/>
                <a:gd name="f12" fmla="val 5"/>
                <a:gd name="f13" fmla="val 13"/>
                <a:gd name="f14" fmla="val 3"/>
                <a:gd name="f15" fmla="val 6"/>
                <a:gd name="f16" fmla="val 1"/>
                <a:gd name="f17" fmla="val 9"/>
                <a:gd name="f18" fmla="val 17"/>
                <a:gd name="f19" fmla="val 26"/>
                <a:gd name="f20" fmla="val 2"/>
                <a:gd name="f21" fmla="val 32"/>
                <a:gd name="f22" fmla="*/ f0 1 8"/>
                <a:gd name="f23" fmla="*/ f1 1 48"/>
                <a:gd name="f24" fmla="+- f4 0 f2"/>
                <a:gd name="f25" fmla="+- f3 0 f2"/>
                <a:gd name="f26" fmla="*/ f25 1 8"/>
                <a:gd name="f27" fmla="*/ f24 1 48"/>
                <a:gd name="f28" fmla="*/ 0 1 f26"/>
                <a:gd name="f29" fmla="*/ f3 1 f26"/>
                <a:gd name="f30" fmla="*/ 0 1 f27"/>
                <a:gd name="f31" fmla="*/ f4 1 f27"/>
                <a:gd name="f32" fmla="*/ f28 f22 1"/>
                <a:gd name="f33" fmla="*/ f29 f22 1"/>
                <a:gd name="f34" fmla="*/ f31 f23 1"/>
                <a:gd name="f35" fmla="*/ f30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8" h="48">
                  <a:moveTo>
                    <a:pt x="f5" y="f6"/>
                  </a:moveTo>
                  <a:cubicBezTo>
                    <a:pt x="f5" y="f7"/>
                    <a:pt x="f3" y="f8"/>
                    <a:pt x="f3" y="f4"/>
                  </a:cubicBezTo>
                  <a:cubicBezTo>
                    <a:pt x="f3" y="f9"/>
                    <a:pt x="f3" y="f10"/>
                    <a:pt x="f3" y="f11"/>
                  </a:cubicBezTo>
                  <a:cubicBezTo>
                    <a:pt x="f12" y="f13"/>
                    <a:pt x="f14" y="f15"/>
                    <a:pt x="f16" y="f2"/>
                  </a:cubicBezTo>
                  <a:cubicBezTo>
                    <a:pt x="f2" y="f17"/>
                    <a:pt x="f2" y="f18"/>
                    <a:pt x="f2" y="f19"/>
                  </a:cubicBezTo>
                  <a:cubicBezTo>
                    <a:pt x="f20" y="f21"/>
                    <a:pt x="f12" y="f9"/>
                    <a:pt x="f5" y="f6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78EFA238-A237-41FA-AE1C-40B0A53AE2D9}"/>
                </a:ext>
              </a:extLst>
            </p:cNvPr>
            <p:cNvSpPr/>
            <p:nvPr/>
          </p:nvSpPr>
          <p:spPr>
            <a:xfrm>
              <a:off x="849861" y="6244739"/>
              <a:ext cx="238557" cy="6224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2"/>
                <a:gd name="f4" fmla="val 135"/>
                <a:gd name="f5" fmla="val 7"/>
                <a:gd name="f6" fmla="val 18"/>
                <a:gd name="f7" fmla="val 5"/>
                <a:gd name="f8" fmla="val 12"/>
                <a:gd name="f9" fmla="val 2"/>
                <a:gd name="f10" fmla="val 6"/>
                <a:gd name="f11" fmla="val 3"/>
                <a:gd name="f12" fmla="val 16"/>
                <a:gd name="f13" fmla="val 32"/>
                <a:gd name="f14" fmla="val 48"/>
                <a:gd name="f15" fmla="val 13"/>
                <a:gd name="f16" fmla="val 53"/>
                <a:gd name="f17" fmla="val 14"/>
                <a:gd name="f18" fmla="val 57"/>
                <a:gd name="f19" fmla="val 62"/>
                <a:gd name="f20" fmla="val 27"/>
                <a:gd name="f21" fmla="val 86"/>
                <a:gd name="f22" fmla="val 39"/>
                <a:gd name="f23" fmla="val 111"/>
                <a:gd name="f24" fmla="val 51"/>
                <a:gd name="f25" fmla="val 41"/>
                <a:gd name="f26" fmla="val 109"/>
                <a:gd name="f27" fmla="val 83"/>
                <a:gd name="f28" fmla="val 24"/>
                <a:gd name="f29" fmla="val 56"/>
                <a:gd name="f30" fmla="val 43"/>
                <a:gd name="f31" fmla="val 31"/>
                <a:gd name="f32" fmla="*/ f0 1 52"/>
                <a:gd name="f33" fmla="*/ f1 1 135"/>
                <a:gd name="f34" fmla="+- f4 0 f2"/>
                <a:gd name="f35" fmla="+- f3 0 f2"/>
                <a:gd name="f36" fmla="*/ f35 1 52"/>
                <a:gd name="f37" fmla="*/ f34 1 135"/>
                <a:gd name="f38" fmla="*/ 0 1 f36"/>
                <a:gd name="f39" fmla="*/ f3 1 f36"/>
                <a:gd name="f40" fmla="*/ 0 1 f37"/>
                <a:gd name="f41" fmla="*/ f4 1 f37"/>
                <a:gd name="f42" fmla="*/ f38 f32 1"/>
                <a:gd name="f43" fmla="*/ f39 f32 1"/>
                <a:gd name="f44" fmla="*/ f41 f33 1"/>
                <a:gd name="f45" fmla="*/ f40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2" h="135">
                  <a:moveTo>
                    <a:pt x="f5" y="f6"/>
                  </a:moveTo>
                  <a:cubicBezTo>
                    <a:pt x="f7" y="f8"/>
                    <a:pt x="f9" y="f10"/>
                    <a:pt x="f2" y="f2"/>
                  </a:cubicBezTo>
                  <a:cubicBezTo>
                    <a:pt x="f11" y="f12"/>
                    <a:pt x="f5" y="f13"/>
                    <a:pt x="f8" y="f14"/>
                  </a:cubicBezTo>
                  <a:cubicBezTo>
                    <a:pt x="f15" y="f16"/>
                    <a:pt x="f17" y="f18"/>
                    <a:pt x="f12" y="f19"/>
                  </a:cubicBezTo>
                  <a:cubicBezTo>
                    <a:pt x="f20" y="f21"/>
                    <a:pt x="f22" y="f23"/>
                    <a:pt x="f24" y="f4"/>
                  </a:cubicBezTo>
                  <a:cubicBezTo>
                    <a:pt x="f3" y="f4"/>
                    <a:pt x="f3" y="f4"/>
                    <a:pt x="f3" y="f4"/>
                  </a:cubicBezTo>
                  <a:cubicBezTo>
                    <a:pt x="f25" y="f26"/>
                    <a:pt x="f13" y="f27"/>
                    <a:pt x="f28" y="f29"/>
                  </a:cubicBezTo>
                  <a:cubicBezTo>
                    <a:pt x="f6" y="f30"/>
                    <a:pt x="f15" y="f31"/>
                    <a:pt x="f5" y="f6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06356C6D-DFA3-4626-BEFF-4A1DF39F76DA}"/>
              </a:ext>
            </a:extLst>
          </p:cNvPr>
          <p:cNvGrpSpPr/>
          <p:nvPr/>
        </p:nvGrpSpPr>
        <p:grpSpPr>
          <a:xfrm>
            <a:off x="27221" y="155"/>
            <a:ext cx="2356674" cy="6853098"/>
            <a:chOff x="27221" y="155"/>
            <a:chExt cx="2356674" cy="6853098"/>
          </a:xfrm>
        </p:grpSpPr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2BDF86DD-1239-4436-88C4-89D6FC15DFDC}"/>
                </a:ext>
              </a:extLst>
            </p:cNvPr>
            <p:cNvSpPr/>
            <p:nvPr/>
          </p:nvSpPr>
          <p:spPr>
            <a:xfrm>
              <a:off x="27221" y="155"/>
              <a:ext cx="494324" cy="44010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"/>
                <a:gd name="f4" fmla="val 920"/>
                <a:gd name="f5" fmla="val 7"/>
                <a:gd name="f6" fmla="val 210"/>
                <a:gd name="f7" fmla="val 11"/>
                <a:gd name="f8" fmla="val 288"/>
                <a:gd name="f9" fmla="val 17"/>
                <a:gd name="f10" fmla="val 367"/>
                <a:gd name="f11" fmla="val 26"/>
                <a:gd name="f12" fmla="val 445"/>
                <a:gd name="f13" fmla="val 34"/>
                <a:gd name="f14" fmla="val 523"/>
                <a:gd name="f15" fmla="val 44"/>
                <a:gd name="f16" fmla="val 601"/>
                <a:gd name="f17" fmla="val 57"/>
                <a:gd name="f18" fmla="val 679"/>
                <a:gd name="f19" fmla="val 69"/>
                <a:gd name="f20" fmla="val 757"/>
                <a:gd name="f21" fmla="val 84"/>
                <a:gd name="f22" fmla="val 834"/>
                <a:gd name="f23" fmla="val 101"/>
                <a:gd name="f24" fmla="val 911"/>
                <a:gd name="f25" fmla="val 102"/>
                <a:gd name="f26" fmla="val 914"/>
                <a:gd name="f27" fmla="val 917"/>
                <a:gd name="f28" fmla="val 905"/>
                <a:gd name="f29" fmla="val 100"/>
                <a:gd name="f30" fmla="val 889"/>
                <a:gd name="f31" fmla="val 99"/>
                <a:gd name="f32" fmla="val 874"/>
                <a:gd name="f33" fmla="val 871"/>
                <a:gd name="f34" fmla="val 868"/>
                <a:gd name="f35" fmla="val 866"/>
                <a:gd name="f36" fmla="val 85"/>
                <a:gd name="f37" fmla="val 803"/>
                <a:gd name="f38" fmla="val 73"/>
                <a:gd name="f39" fmla="val 741"/>
                <a:gd name="f40" fmla="val 63"/>
                <a:gd name="f41" fmla="val 678"/>
                <a:gd name="f42" fmla="val 50"/>
                <a:gd name="f43" fmla="val 600"/>
                <a:gd name="f44" fmla="val 39"/>
                <a:gd name="f45" fmla="val 30"/>
                <a:gd name="f46" fmla="val 444"/>
                <a:gd name="f47" fmla="val 21"/>
                <a:gd name="f48" fmla="val 366"/>
                <a:gd name="f49" fmla="val 14"/>
                <a:gd name="f50" fmla="val 9"/>
                <a:gd name="f51" fmla="val 209"/>
                <a:gd name="f52" fmla="val 170"/>
                <a:gd name="f53" fmla="val 5"/>
                <a:gd name="f54" fmla="val 131"/>
                <a:gd name="f55" fmla="val 3"/>
                <a:gd name="f56" fmla="val 92"/>
                <a:gd name="f57" fmla="val 2"/>
                <a:gd name="f58" fmla="val 61"/>
                <a:gd name="f59" fmla="val 1"/>
                <a:gd name="f60" fmla="val 31"/>
                <a:gd name="f61" fmla="val 4"/>
                <a:gd name="f62" fmla="*/ f0 1 103"/>
                <a:gd name="f63" fmla="*/ f1 1 920"/>
                <a:gd name="f64" fmla="+- f4 0 f2"/>
                <a:gd name="f65" fmla="+- f3 0 f2"/>
                <a:gd name="f66" fmla="*/ f65 1 103"/>
                <a:gd name="f67" fmla="*/ f64 1 920"/>
                <a:gd name="f68" fmla="*/ 0 1 f66"/>
                <a:gd name="f69" fmla="*/ f3 1 f66"/>
                <a:gd name="f70" fmla="*/ 0 1 f67"/>
                <a:gd name="f71" fmla="*/ f4 1 f67"/>
                <a:gd name="f72" fmla="*/ f68 f62 1"/>
                <a:gd name="f73" fmla="*/ f69 f62 1"/>
                <a:gd name="f74" fmla="*/ f71 f63 1"/>
                <a:gd name="f75" fmla="*/ f70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2" t="f75" r="f73" b="f74"/>
              <a:pathLst>
                <a:path w="103" h="920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3" y="f27"/>
                    <a:pt x="f3" y="f4"/>
                  </a:cubicBezTo>
                  <a:cubicBezTo>
                    <a:pt x="f25" y="f28"/>
                    <a:pt x="f29" y="f30"/>
                    <a:pt x="f31" y="f32"/>
                  </a:cubicBezTo>
                  <a:cubicBezTo>
                    <a:pt x="f31" y="f33"/>
                    <a:pt x="f31" y="f34"/>
                    <a:pt x="f31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14"/>
                    <a:pt x="f45" y="f46"/>
                  </a:cubicBezTo>
                  <a:cubicBezTo>
                    <a:pt x="f47" y="f48"/>
                    <a:pt x="f49" y="f8"/>
                    <a:pt x="f50" y="f51"/>
                  </a:cubicBezTo>
                  <a:cubicBezTo>
                    <a:pt x="f5" y="f52"/>
                    <a:pt x="f53" y="f54"/>
                    <a:pt x="f55" y="f56"/>
                  </a:cubicBezTo>
                  <a:cubicBezTo>
                    <a:pt x="f57" y="f58"/>
                    <a:pt x="f59" y="f60"/>
                    <a:pt x="f59" y="f2"/>
                  </a:cubicBezTo>
                  <a:cubicBezTo>
                    <a:pt x="f2" y="f2"/>
                    <a:pt x="f2" y="f2"/>
                    <a:pt x="f2" y="f2"/>
                  </a:cubicBezTo>
                  <a:cubicBezTo>
                    <a:pt x="f2" y="f60"/>
                    <a:pt x="f59" y="f58"/>
                    <a:pt x="f59" y="f56"/>
                  </a:cubicBezTo>
                  <a:cubicBezTo>
                    <a:pt x="f55" y="f54"/>
                    <a:pt x="f61" y="f52"/>
                    <a:pt x="f5" y="f6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7" name="Freeform 28">
              <a:extLst>
                <a:ext uri="{FF2B5EF4-FFF2-40B4-BE49-F238E27FC236}">
                  <a16:creationId xmlns:a16="http://schemas.microsoft.com/office/drawing/2014/main" id="{A1342887-FB50-47D3-93F4-E49B09818B04}"/>
                </a:ext>
              </a:extLst>
            </p:cNvPr>
            <p:cNvSpPr/>
            <p:nvPr/>
          </p:nvSpPr>
          <p:spPr>
            <a:xfrm>
              <a:off x="550285" y="4316470"/>
              <a:ext cx="423440" cy="15806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8"/>
                <a:gd name="f4" fmla="val 330"/>
                <a:gd name="f5" fmla="val 53"/>
                <a:gd name="f6" fmla="val 229"/>
                <a:gd name="f7" fmla="val 64"/>
                <a:gd name="f8" fmla="val 263"/>
                <a:gd name="f9" fmla="val 75"/>
                <a:gd name="f10" fmla="val 297"/>
                <a:gd name="f11" fmla="val 323"/>
                <a:gd name="f12" fmla="val 315"/>
                <a:gd name="f13" fmla="val 308"/>
                <a:gd name="f14" fmla="val 307"/>
                <a:gd name="f15" fmla="val 305"/>
                <a:gd name="f16" fmla="val 304"/>
                <a:gd name="f17" fmla="val 79"/>
                <a:gd name="f18" fmla="val 278"/>
                <a:gd name="f19" fmla="val 70"/>
                <a:gd name="f20" fmla="val 252"/>
                <a:gd name="f21" fmla="val 62"/>
                <a:gd name="f22" fmla="val 226"/>
                <a:gd name="f23" fmla="val 38"/>
                <a:gd name="f24" fmla="val 152"/>
                <a:gd name="f25" fmla="val 17"/>
                <a:gd name="f26" fmla="val 76"/>
                <a:gd name="f27" fmla="val 2"/>
                <a:gd name="f28" fmla="val 21"/>
                <a:gd name="f29" fmla="val 4"/>
                <a:gd name="f30" fmla="val 42"/>
                <a:gd name="f31" fmla="val 7"/>
                <a:gd name="f32" fmla="val 63"/>
                <a:gd name="f33" fmla="val 119"/>
                <a:gd name="f34" fmla="val 36"/>
                <a:gd name="f35" fmla="val 174"/>
                <a:gd name="f36" fmla="*/ f0 1 88"/>
                <a:gd name="f37" fmla="*/ f1 1 330"/>
                <a:gd name="f38" fmla="+- f4 0 f2"/>
                <a:gd name="f39" fmla="+- f3 0 f2"/>
                <a:gd name="f40" fmla="*/ f39 1 88"/>
                <a:gd name="f41" fmla="*/ f38 1 330"/>
                <a:gd name="f42" fmla="*/ 0 1 f40"/>
                <a:gd name="f43" fmla="*/ f3 1 f40"/>
                <a:gd name="f44" fmla="*/ 0 1 f41"/>
                <a:gd name="f45" fmla="*/ f4 1 f41"/>
                <a:gd name="f46" fmla="*/ f42 f36 1"/>
                <a:gd name="f47" fmla="*/ f43 f36 1"/>
                <a:gd name="f48" fmla="*/ f45 f37 1"/>
                <a:gd name="f49" fmla="*/ f44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88" h="330">
                  <a:moveTo>
                    <a:pt x="f5" y="f6"/>
                  </a:moveTo>
                  <a:cubicBezTo>
                    <a:pt x="f7" y="f8"/>
                    <a:pt x="f9" y="f10"/>
                    <a:pt x="f3" y="f4"/>
                  </a:cubicBezTo>
                  <a:cubicBezTo>
                    <a:pt x="f3" y="f11"/>
                    <a:pt x="f3" y="f12"/>
                    <a:pt x="f3" y="f13"/>
                  </a:cubicBezTo>
                  <a:cubicBezTo>
                    <a:pt x="f3" y="f14"/>
                    <a:pt x="f3" y="f15"/>
                    <a:pt x="f3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2" y="f2"/>
                  </a:cubicBezTo>
                  <a:cubicBezTo>
                    <a:pt x="f27" y="f28"/>
                    <a:pt x="f29" y="f30"/>
                    <a:pt x="f31" y="f32"/>
                  </a:cubicBezTo>
                  <a:cubicBezTo>
                    <a:pt x="f28" y="f33"/>
                    <a:pt x="f34" y="f35"/>
                    <a:pt x="f5" y="f6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8" name="Freeform 29">
              <a:extLst>
                <a:ext uri="{FF2B5EF4-FFF2-40B4-BE49-F238E27FC236}">
                  <a16:creationId xmlns:a16="http://schemas.microsoft.com/office/drawing/2014/main" id="{09E67FA8-A8B6-4399-8716-1E6CD02917A5}"/>
                </a:ext>
              </a:extLst>
            </p:cNvPr>
            <p:cNvSpPr/>
            <p:nvPr/>
          </p:nvSpPr>
          <p:spPr>
            <a:xfrm>
              <a:off x="1006297" y="5862684"/>
              <a:ext cx="431103" cy="990569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90"/>
                <a:gd name="f5" fmla="val 207"/>
                <a:gd name="f6" fmla="val 6"/>
                <a:gd name="f7" fmla="val 15"/>
                <a:gd name="f8" fmla="val 4"/>
                <a:gd name="f9" fmla="val 10"/>
                <a:gd name="f10" fmla="val 2"/>
                <a:gd name="f11" fmla="val 5"/>
                <a:gd name="f12" fmla="val 9"/>
                <a:gd name="f13" fmla="val 19"/>
                <a:gd name="f14" fmla="val 1"/>
                <a:gd name="f15" fmla="val 29"/>
                <a:gd name="f16" fmla="val 14"/>
                <a:gd name="f17" fmla="val 62"/>
                <a:gd name="f18" fmla="val 27"/>
                <a:gd name="f19" fmla="val 95"/>
                <a:gd name="f20" fmla="val 42"/>
                <a:gd name="f21" fmla="val 127"/>
                <a:gd name="f22" fmla="val 54"/>
                <a:gd name="f23" fmla="val 154"/>
                <a:gd name="f24" fmla="val 67"/>
                <a:gd name="f25" fmla="val 181"/>
                <a:gd name="f26" fmla="val 80"/>
                <a:gd name="f27" fmla="val 76"/>
                <a:gd name="f28" fmla="val 63"/>
                <a:gd name="f29" fmla="val 152"/>
                <a:gd name="f30" fmla="val 50"/>
                <a:gd name="f31" fmla="val 123"/>
                <a:gd name="f32" fmla="val 34"/>
                <a:gd name="f33" fmla="val 88"/>
                <a:gd name="f34" fmla="val 20"/>
                <a:gd name="f35" fmla="val 51"/>
                <a:gd name="f36" fmla="*/ f1 1 90"/>
                <a:gd name="f37" fmla="*/ f2 1 207"/>
                <a:gd name="f38" fmla="+- f5 0 f3"/>
                <a:gd name="f39" fmla="+- f4 0 f3"/>
                <a:gd name="f40" fmla="*/ f39 1 90"/>
                <a:gd name="f41" fmla="*/ f38 1 207"/>
                <a:gd name="f42" fmla="*/ 0 1 f40"/>
                <a:gd name="f43" fmla="*/ f4 1 f40"/>
                <a:gd name="f44" fmla="*/ 0 1 f41"/>
                <a:gd name="f45" fmla="*/ f5 1 f41"/>
                <a:gd name="f46" fmla="*/ f42 f36 1"/>
                <a:gd name="f47" fmla="*/ f43 f36 1"/>
                <a:gd name="f48" fmla="*/ f45 f37 1"/>
                <a:gd name="f49" fmla="*/ f44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90" h="207">
                  <a:moveTo>
                    <a:pt x="f6" y="f7"/>
                  </a:moveTo>
                  <a:cubicBezTo>
                    <a:pt x="f8" y="f9"/>
                    <a:pt x="f10" y="f11"/>
                    <a:pt x="f3" y="f3"/>
                  </a:cubicBezTo>
                  <a:cubicBezTo>
                    <a:pt x="f3" y="f12"/>
                    <a:pt x="f3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5"/>
                  </a:cubicBezTo>
                  <a:cubicBezTo>
                    <a:pt x="f4" y="f5"/>
                    <a:pt x="f4" y="f5"/>
                    <a:pt x="f4" y="f5"/>
                  </a:cubicBezTo>
                  <a:cubicBezTo>
                    <a:pt x="f27" y="f0"/>
                    <a:pt x="f28" y="f29"/>
                    <a:pt x="f30" y="f31"/>
                  </a:cubicBezTo>
                  <a:cubicBezTo>
                    <a:pt x="f32" y="f33"/>
                    <a:pt x="f34" y="f35"/>
                    <a:pt x="f6" y="f7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7DD0CA73-0F89-447B-B363-D05D8E89EDC6}"/>
                </a:ext>
              </a:extLst>
            </p:cNvPr>
            <p:cNvSpPr/>
            <p:nvPr/>
          </p:nvSpPr>
          <p:spPr>
            <a:xfrm>
              <a:off x="521546" y="4364376"/>
              <a:ext cx="551803" cy="223596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"/>
                <a:gd name="f4" fmla="val 467"/>
                <a:gd name="f5" fmla="val 101"/>
                <a:gd name="f6" fmla="val 409"/>
                <a:gd name="f7" fmla="val 93"/>
                <a:gd name="f8" fmla="val 388"/>
                <a:gd name="f9" fmla="val 85"/>
                <a:gd name="f10" fmla="val 366"/>
                <a:gd name="f11" fmla="val 78"/>
                <a:gd name="f12" fmla="val 344"/>
                <a:gd name="f13" fmla="val 57"/>
                <a:gd name="f14" fmla="val 281"/>
                <a:gd name="f15" fmla="val 41"/>
                <a:gd name="f16" fmla="val 216"/>
                <a:gd name="f17" fmla="val 29"/>
                <a:gd name="f18" fmla="val 151"/>
                <a:gd name="f19" fmla="val 22"/>
                <a:gd name="f20" fmla="val 119"/>
                <a:gd name="f21" fmla="val 17"/>
                <a:gd name="f22" fmla="val 86"/>
                <a:gd name="f23" fmla="val 13"/>
                <a:gd name="f24" fmla="val 53"/>
                <a:gd name="f25" fmla="val 9"/>
                <a:gd name="f26" fmla="val 35"/>
                <a:gd name="f27" fmla="val 4"/>
                <a:gd name="f28" fmla="val 18"/>
                <a:gd name="f29" fmla="val 5"/>
                <a:gd name="f30" fmla="val 51"/>
                <a:gd name="f31" fmla="val 12"/>
                <a:gd name="f32" fmla="val 102"/>
                <a:gd name="f33" fmla="val 21"/>
                <a:gd name="f34" fmla="val 152"/>
                <a:gd name="f35" fmla="val 33"/>
                <a:gd name="f36" fmla="val 218"/>
                <a:gd name="f37" fmla="val 49"/>
                <a:gd name="f38" fmla="val 283"/>
                <a:gd name="f39" fmla="val 69"/>
                <a:gd name="f40" fmla="val 347"/>
                <a:gd name="f41" fmla="val 79"/>
                <a:gd name="f42" fmla="val 378"/>
                <a:gd name="f43" fmla="val 90"/>
                <a:gd name="f44" fmla="val 410"/>
                <a:gd name="f45" fmla="val 103"/>
                <a:gd name="f46" fmla="val 441"/>
                <a:gd name="f47" fmla="val 107"/>
                <a:gd name="f48" fmla="val 449"/>
                <a:gd name="f49" fmla="val 111"/>
                <a:gd name="f50" fmla="val 458"/>
                <a:gd name="f51" fmla="val 114"/>
                <a:gd name="f52" fmla="val 464"/>
                <a:gd name="f53" fmla="val 113"/>
                <a:gd name="f54" fmla="val 461"/>
                <a:gd name="f55" fmla="val 112"/>
                <a:gd name="f56" fmla="val 108"/>
                <a:gd name="f57" fmla="val 442"/>
                <a:gd name="f58" fmla="val 104"/>
                <a:gd name="f59" fmla="val 425"/>
                <a:gd name="f60" fmla="*/ f0 1 115"/>
                <a:gd name="f61" fmla="*/ f1 1 467"/>
                <a:gd name="f62" fmla="+- f4 0 f2"/>
                <a:gd name="f63" fmla="+- f3 0 f2"/>
                <a:gd name="f64" fmla="*/ f63 1 115"/>
                <a:gd name="f65" fmla="*/ f62 1 467"/>
                <a:gd name="f66" fmla="*/ 0 1 f64"/>
                <a:gd name="f67" fmla="*/ f3 1 f64"/>
                <a:gd name="f68" fmla="*/ 0 1 f65"/>
                <a:gd name="f69" fmla="*/ f4 1 f65"/>
                <a:gd name="f70" fmla="*/ f66 f60 1"/>
                <a:gd name="f71" fmla="*/ f67 f60 1"/>
                <a:gd name="f72" fmla="*/ f69 f61 1"/>
                <a:gd name="f73" fmla="*/ f68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0" t="f73" r="f71" b="f72"/>
              <a:pathLst>
                <a:path w="115" h="467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" y="f2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cubicBezTo>
                    <a:pt x="f47" y="f48"/>
                    <a:pt x="f49" y="f50"/>
                    <a:pt x="f3" y="f4"/>
                  </a:cubicBezTo>
                  <a:cubicBezTo>
                    <a:pt x="f51" y="f52"/>
                    <a:pt x="f53" y="f54"/>
                    <a:pt x="f55" y="f50"/>
                  </a:cubicBezTo>
                  <a:cubicBezTo>
                    <a:pt x="f56" y="f57"/>
                    <a:pt x="f58" y="f59"/>
                    <a:pt x="f5" y="f6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0" name="Freeform 31">
              <a:extLst>
                <a:ext uri="{FF2B5EF4-FFF2-40B4-BE49-F238E27FC236}">
                  <a16:creationId xmlns:a16="http://schemas.microsoft.com/office/drawing/2014/main" id="{56946E9D-1A1F-454F-8CDD-7285CF6FC235}"/>
                </a:ext>
              </a:extLst>
            </p:cNvPr>
            <p:cNvSpPr/>
            <p:nvPr/>
          </p:nvSpPr>
          <p:spPr>
            <a:xfrm>
              <a:off x="467898" y="1289203"/>
              <a:ext cx="174357" cy="30272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6"/>
                <a:gd name="f4" fmla="val 633"/>
                <a:gd name="f5" fmla="val 17"/>
                <a:gd name="f6" fmla="val 15"/>
                <a:gd name="f7" fmla="val 621"/>
                <a:gd name="f8" fmla="val 14"/>
                <a:gd name="f9" fmla="val 609"/>
                <a:gd name="f10" fmla="val 13"/>
                <a:gd name="f11" fmla="val 597"/>
                <a:gd name="f12" fmla="val 8"/>
                <a:gd name="f13" fmla="val 530"/>
                <a:gd name="f14" fmla="val 5"/>
                <a:gd name="f15" fmla="val 464"/>
                <a:gd name="f16" fmla="val 398"/>
                <a:gd name="f17" fmla="val 331"/>
                <a:gd name="f18" fmla="val 265"/>
                <a:gd name="f19" fmla="val 198"/>
                <a:gd name="f20" fmla="val 165"/>
                <a:gd name="f21" fmla="val 18"/>
                <a:gd name="f22" fmla="val 132"/>
                <a:gd name="f23" fmla="val 22"/>
                <a:gd name="f24" fmla="val 99"/>
                <a:gd name="f25" fmla="val 26"/>
                <a:gd name="f26" fmla="val 66"/>
                <a:gd name="f27" fmla="val 30"/>
                <a:gd name="f28" fmla="val 33"/>
                <a:gd name="f29" fmla="val 35"/>
                <a:gd name="f30" fmla="val 29"/>
                <a:gd name="f31" fmla="val 24"/>
                <a:gd name="f32" fmla="val 20"/>
                <a:gd name="f33" fmla="val 16"/>
                <a:gd name="f34" fmla="val 10"/>
                <a:gd name="f35" fmla="val 4"/>
                <a:gd name="f36" fmla="val 264"/>
                <a:gd name="f37" fmla="val 1"/>
                <a:gd name="f38" fmla="val 461"/>
                <a:gd name="f39" fmla="val 2"/>
                <a:gd name="f40" fmla="val 525"/>
                <a:gd name="f41" fmla="val 7"/>
                <a:gd name="f42" fmla="val 589"/>
                <a:gd name="f43" fmla="val 603"/>
                <a:gd name="f44" fmla="val 618"/>
                <a:gd name="f45" fmla="val 632"/>
                <a:gd name="f46" fmla="*/ f0 1 36"/>
                <a:gd name="f47" fmla="*/ f1 1 633"/>
                <a:gd name="f48" fmla="+- f4 0 f2"/>
                <a:gd name="f49" fmla="+- f3 0 f2"/>
                <a:gd name="f50" fmla="*/ f49 1 36"/>
                <a:gd name="f51" fmla="*/ f48 1 633"/>
                <a:gd name="f52" fmla="*/ 0 1 f50"/>
                <a:gd name="f53" fmla="*/ f3 1 f50"/>
                <a:gd name="f54" fmla="*/ 0 1 f51"/>
                <a:gd name="f55" fmla="*/ f4 1 f51"/>
                <a:gd name="f56" fmla="*/ f52 f46 1"/>
                <a:gd name="f57" fmla="*/ f53 f46 1"/>
                <a:gd name="f58" fmla="*/ f55 f47 1"/>
                <a:gd name="f59" fmla="*/ f54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36" h="633">
                  <a:moveTo>
                    <a:pt x="f5" y="f4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2" y="f18"/>
                    <a:pt x="f10" y="f19"/>
                  </a:cubicBezTo>
                  <a:cubicBezTo>
                    <a:pt x="f6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3" y="f2"/>
                  </a:cubicBezTo>
                  <a:cubicBezTo>
                    <a:pt x="f29" y="f2"/>
                    <a:pt x="f29" y="f2"/>
                    <a:pt x="f29" y="f2"/>
                  </a:cubicBezTo>
                  <a:cubicBezTo>
                    <a:pt x="f30" y="f28"/>
                    <a:pt x="f31" y="f26"/>
                    <a:pt x="f32" y="f24"/>
                  </a:cubicBezTo>
                  <a:cubicBezTo>
                    <a:pt x="f33" y="f22"/>
                    <a:pt x="f10" y="f20"/>
                    <a:pt x="f34" y="f19"/>
                  </a:cubicBezTo>
                  <a:cubicBezTo>
                    <a:pt x="f35" y="f36"/>
                    <a:pt x="f37" y="f17"/>
                    <a:pt x="f37" y="f16"/>
                  </a:cubicBezTo>
                  <a:cubicBezTo>
                    <a:pt x="f2" y="f38"/>
                    <a:pt x="f39" y="f40"/>
                    <a:pt x="f41" y="f42"/>
                  </a:cubicBezTo>
                  <a:cubicBezTo>
                    <a:pt x="f34" y="f43"/>
                    <a:pt x="f10" y="f44"/>
                    <a:pt x="f33" y="f45"/>
                  </a:cubicBezTo>
                  <a:cubicBezTo>
                    <a:pt x="f33" y="f45"/>
                    <a:pt x="f5" y="f4"/>
                    <a:pt x="f5" y="f4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1" name="Freeform 32">
              <a:extLst>
                <a:ext uri="{FF2B5EF4-FFF2-40B4-BE49-F238E27FC236}">
                  <a16:creationId xmlns:a16="http://schemas.microsoft.com/office/drawing/2014/main" id="{678C0DF9-A12F-4718-87D8-1CF207ECB8B2}"/>
                </a:ext>
              </a:extLst>
            </p:cNvPr>
            <p:cNvSpPr/>
            <p:nvPr/>
          </p:nvSpPr>
          <p:spPr>
            <a:xfrm>
              <a:off x="1111672" y="6571600"/>
              <a:ext cx="134124" cy="28165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"/>
                <a:gd name="f4" fmla="val 59"/>
                <a:gd name="f5" fmla="val 22"/>
                <a:gd name="f6" fmla="val 18"/>
                <a:gd name="f7" fmla="val 40"/>
                <a:gd name="f8" fmla="val 9"/>
                <a:gd name="f9" fmla="val 20"/>
                <a:gd name="f10" fmla="val 6"/>
                <a:gd name="f11" fmla="val 13"/>
                <a:gd name="f12" fmla="*/ f0 1 28"/>
                <a:gd name="f13" fmla="*/ f1 1 59"/>
                <a:gd name="f14" fmla="+- f4 0 f2"/>
                <a:gd name="f15" fmla="+- f3 0 f2"/>
                <a:gd name="f16" fmla="*/ f15 1 28"/>
                <a:gd name="f17" fmla="*/ f14 1 59"/>
                <a:gd name="f18" fmla="*/ 0 1 f16"/>
                <a:gd name="f19" fmla="*/ f3 1 f16"/>
                <a:gd name="f20" fmla="*/ 0 1 f17"/>
                <a:gd name="f21" fmla="*/ f4 1 f17"/>
                <a:gd name="f22" fmla="*/ f18 f12 1"/>
                <a:gd name="f23" fmla="*/ f19 f12 1"/>
                <a:gd name="f24" fmla="*/ f21 f13 1"/>
                <a:gd name="f25" fmla="*/ f2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8" h="59">
                  <a:moveTo>
                    <a:pt x="f5" y="f4"/>
                  </a:moveTo>
                  <a:cubicBezTo>
                    <a:pt x="f3" y="f4"/>
                    <a:pt x="f3" y="f4"/>
                    <a:pt x="f3" y="f4"/>
                  </a:cubicBezTo>
                  <a:cubicBezTo>
                    <a:pt x="f6" y="f7"/>
                    <a:pt x="f8" y="f9"/>
                    <a:pt x="f2" y="f2"/>
                  </a:cubicBezTo>
                  <a:cubicBezTo>
                    <a:pt x="f10" y="f9"/>
                    <a:pt x="f11" y="f7"/>
                    <a:pt x="f5" y="f4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2" name="Freeform 33">
              <a:extLst>
                <a:ext uri="{FF2B5EF4-FFF2-40B4-BE49-F238E27FC236}">
                  <a16:creationId xmlns:a16="http://schemas.microsoft.com/office/drawing/2014/main" id="{1220BE4F-B188-4D03-941B-9E580D1CC115}"/>
                </a:ext>
              </a:extLst>
            </p:cNvPr>
            <p:cNvSpPr/>
            <p:nvPr/>
          </p:nvSpPr>
          <p:spPr>
            <a:xfrm>
              <a:off x="502389" y="4107631"/>
              <a:ext cx="82387" cy="5115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"/>
                <a:gd name="f4" fmla="val 107"/>
                <a:gd name="f5" fmla="val 4"/>
                <a:gd name="f6" fmla="val 54"/>
                <a:gd name="f7" fmla="val 8"/>
                <a:gd name="f8" fmla="val 72"/>
                <a:gd name="f9" fmla="val 13"/>
                <a:gd name="f10" fmla="val 89"/>
                <a:gd name="f11" fmla="val 14"/>
                <a:gd name="f12" fmla="val 86"/>
                <a:gd name="f13" fmla="val 12"/>
                <a:gd name="f14" fmla="val 65"/>
                <a:gd name="f15" fmla="val 10"/>
                <a:gd name="f16" fmla="val 44"/>
                <a:gd name="f17" fmla="val 9"/>
                <a:gd name="f18" fmla="val 43"/>
                <a:gd name="f19" fmla="val 6"/>
                <a:gd name="f20" fmla="val 29"/>
                <a:gd name="f21" fmla="val 3"/>
                <a:gd name="f22" fmla="val 2"/>
                <a:gd name="f23" fmla="val 5"/>
                <a:gd name="f24" fmla="val 1"/>
                <a:gd name="f25" fmla="val 23"/>
                <a:gd name="f26" fmla="val 39"/>
                <a:gd name="f27" fmla="*/ f0 1 17"/>
                <a:gd name="f28" fmla="*/ f1 1 107"/>
                <a:gd name="f29" fmla="+- f4 0 f2"/>
                <a:gd name="f30" fmla="+- f3 0 f2"/>
                <a:gd name="f31" fmla="*/ f30 1 17"/>
                <a:gd name="f32" fmla="*/ f29 1 107"/>
                <a:gd name="f33" fmla="*/ 0 1 f31"/>
                <a:gd name="f34" fmla="*/ f3 1 f31"/>
                <a:gd name="f35" fmla="*/ 0 1 f32"/>
                <a:gd name="f36" fmla="*/ f4 1 f32"/>
                <a:gd name="f37" fmla="*/ f33 f27 1"/>
                <a:gd name="f38" fmla="*/ f34 f27 1"/>
                <a:gd name="f39" fmla="*/ f36 f28 1"/>
                <a:gd name="f40" fmla="*/ f3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7" h="107">
                  <a:moveTo>
                    <a:pt x="f5" y="f6"/>
                  </a:moveTo>
                  <a:cubicBezTo>
                    <a:pt x="f7" y="f8"/>
                    <a:pt x="f9" y="f10"/>
                    <a:pt x="f3" y="f4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5" y="f16"/>
                    <a:pt x="f17" y="f18"/>
                    <a:pt x="f17" y="f18"/>
                  </a:cubicBezTo>
                  <a:cubicBezTo>
                    <a:pt x="f19" y="f20"/>
                    <a:pt x="f21" y="f11"/>
                    <a:pt x="f2" y="f2"/>
                  </a:cubicBezTo>
                  <a:cubicBezTo>
                    <a:pt x="f2" y="f22"/>
                    <a:pt x="f2" y="f23"/>
                    <a:pt x="f2" y="f7"/>
                  </a:cubicBezTo>
                  <a:cubicBezTo>
                    <a:pt x="f24" y="f25"/>
                    <a:pt x="f21" y="f26"/>
                    <a:pt x="f5" y="f6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3" name="Freeform 34">
              <a:extLst>
                <a:ext uri="{FF2B5EF4-FFF2-40B4-BE49-F238E27FC236}">
                  <a16:creationId xmlns:a16="http://schemas.microsoft.com/office/drawing/2014/main" id="{BF49646F-9F64-47FB-9ECA-BCAF2706EE29}"/>
                </a:ext>
              </a:extLst>
            </p:cNvPr>
            <p:cNvSpPr/>
            <p:nvPr/>
          </p:nvSpPr>
          <p:spPr>
            <a:xfrm>
              <a:off x="973726" y="3145801"/>
              <a:ext cx="1410169" cy="27168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4"/>
                <a:gd name="f4" fmla="val 568"/>
                <a:gd name="f5" fmla="val 8"/>
                <a:gd name="f6" fmla="val 553"/>
                <a:gd name="f7" fmla="val 9"/>
                <a:gd name="f8" fmla="val 501"/>
                <a:gd name="f9" fmla="val 19"/>
                <a:gd name="f10" fmla="val 448"/>
                <a:gd name="f11" fmla="val 35"/>
                <a:gd name="f12" fmla="val 397"/>
                <a:gd name="f13" fmla="val 51"/>
                <a:gd name="f14" fmla="val 347"/>
                <a:gd name="f15" fmla="val 73"/>
                <a:gd name="f16" fmla="val 298"/>
                <a:gd name="f17" fmla="val 99"/>
                <a:gd name="f18" fmla="val 252"/>
                <a:gd name="f19" fmla="val 124"/>
                <a:gd name="f20" fmla="val 205"/>
                <a:gd name="f21" fmla="val 154"/>
                <a:gd name="f22" fmla="val 161"/>
                <a:gd name="f23" fmla="val 187"/>
                <a:gd name="f24" fmla="val 119"/>
                <a:gd name="f25" fmla="val 203"/>
                <a:gd name="f26" fmla="val 98"/>
                <a:gd name="f27" fmla="val 220"/>
                <a:gd name="f28" fmla="val 77"/>
                <a:gd name="f29" fmla="val 238"/>
                <a:gd name="f30" fmla="val 58"/>
                <a:gd name="f31" fmla="val 247"/>
                <a:gd name="f32" fmla="val 48"/>
                <a:gd name="f33" fmla="val 256"/>
                <a:gd name="f34" fmla="val 38"/>
                <a:gd name="f35" fmla="val 265"/>
                <a:gd name="f36" fmla="val 28"/>
                <a:gd name="f37" fmla="val 274"/>
                <a:gd name="f38" fmla="val 284"/>
                <a:gd name="f39" fmla="val 293"/>
                <a:gd name="f40" fmla="val 283"/>
                <a:gd name="f41" fmla="val 273"/>
                <a:gd name="f42" fmla="val 18"/>
                <a:gd name="f43" fmla="val 264"/>
                <a:gd name="f44" fmla="val 27"/>
                <a:gd name="f45" fmla="val 255"/>
                <a:gd name="f46" fmla="val 37"/>
                <a:gd name="f47" fmla="val 246"/>
                <a:gd name="f48" fmla="val 47"/>
                <a:gd name="f49" fmla="val 237"/>
                <a:gd name="f50" fmla="val 56"/>
                <a:gd name="f51" fmla="val 218"/>
                <a:gd name="f52" fmla="val 76"/>
                <a:gd name="f53" fmla="val 201"/>
                <a:gd name="f54" fmla="val 96"/>
                <a:gd name="f55" fmla="val 185"/>
                <a:gd name="f56" fmla="val 117"/>
                <a:gd name="f57" fmla="val 151"/>
                <a:gd name="f58" fmla="val 159"/>
                <a:gd name="f59" fmla="val 121"/>
                <a:gd name="f60" fmla="val 95"/>
                <a:gd name="f61" fmla="val 249"/>
                <a:gd name="f62" fmla="val 68"/>
                <a:gd name="f63" fmla="val 296"/>
                <a:gd name="f64" fmla="val 46"/>
                <a:gd name="f65" fmla="val 345"/>
                <a:gd name="f66" fmla="val 30"/>
                <a:gd name="f67" fmla="val 396"/>
                <a:gd name="f68" fmla="val 13"/>
                <a:gd name="f69" fmla="val 445"/>
                <a:gd name="f70" fmla="val 3"/>
                <a:gd name="f71" fmla="val 497"/>
                <a:gd name="f72" fmla="val 549"/>
                <a:gd name="f73" fmla="val 555"/>
                <a:gd name="f74" fmla="val 5"/>
                <a:gd name="f75" fmla="val 561"/>
                <a:gd name="f76" fmla="val 7"/>
                <a:gd name="f77" fmla="val 563"/>
                <a:gd name="f78" fmla="val 558"/>
                <a:gd name="f79" fmla="*/ f0 1 294"/>
                <a:gd name="f80" fmla="*/ f1 1 568"/>
                <a:gd name="f81" fmla="+- f4 0 f2"/>
                <a:gd name="f82" fmla="+- f3 0 f2"/>
                <a:gd name="f83" fmla="*/ f82 1 294"/>
                <a:gd name="f84" fmla="*/ f81 1 568"/>
                <a:gd name="f85" fmla="*/ 0 1 f83"/>
                <a:gd name="f86" fmla="*/ f3 1 f83"/>
                <a:gd name="f87" fmla="*/ 0 1 f84"/>
                <a:gd name="f88" fmla="*/ f4 1 f84"/>
                <a:gd name="f89" fmla="*/ f85 f79 1"/>
                <a:gd name="f90" fmla="*/ f86 f79 1"/>
                <a:gd name="f91" fmla="*/ f88 f80 1"/>
                <a:gd name="f92" fmla="*/ f87 f8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294" h="568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9"/>
                    <a:pt x="f38" y="f7"/>
                    <a:pt x="f3" y="f2"/>
                  </a:cubicBezTo>
                  <a:cubicBezTo>
                    <a:pt x="f39" y="f2"/>
                    <a:pt x="f39" y="f2"/>
                    <a:pt x="f39" y="f2"/>
                  </a:cubicBezTo>
                  <a:cubicBezTo>
                    <a:pt x="f40" y="f7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58"/>
                    <a:pt x="f59" y="f25"/>
                    <a:pt x="f60" y="f61"/>
                  </a:cubicBezTo>
                  <a:cubicBezTo>
                    <a:pt x="f62" y="f63"/>
                    <a:pt x="f64" y="f65"/>
                    <a:pt x="f66" y="f67"/>
                  </a:cubicBezTo>
                  <a:cubicBezTo>
                    <a:pt x="f68" y="f69"/>
                    <a:pt x="f70" y="f71"/>
                    <a:pt x="f2" y="f72"/>
                  </a:cubicBezTo>
                  <a:cubicBezTo>
                    <a:pt x="f70" y="f73"/>
                    <a:pt x="f74" y="f75"/>
                    <a:pt x="f76" y="f4"/>
                  </a:cubicBezTo>
                  <a:cubicBezTo>
                    <a:pt x="f76" y="f77"/>
                    <a:pt x="f76" y="f78"/>
                    <a:pt x="f5" y="f6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4" name="Freeform 35">
              <a:extLst>
                <a:ext uri="{FF2B5EF4-FFF2-40B4-BE49-F238E27FC236}">
                  <a16:creationId xmlns:a16="http://schemas.microsoft.com/office/drawing/2014/main" id="{8B34E0C1-44AA-4AE2-A273-23E46230728A}"/>
                </a:ext>
              </a:extLst>
            </p:cNvPr>
            <p:cNvSpPr/>
            <p:nvPr/>
          </p:nvSpPr>
          <p:spPr>
            <a:xfrm>
              <a:off x="1073350" y="6600340"/>
              <a:ext cx="120709" cy="2529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"/>
                <a:gd name="f4" fmla="val 53"/>
                <a:gd name="f5" fmla="val 5"/>
                <a:gd name="f6" fmla="val 18"/>
                <a:gd name="f7" fmla="val 12"/>
                <a:gd name="f8" fmla="val 36"/>
                <a:gd name="f9" fmla="val 19"/>
                <a:gd name="f10" fmla="val 16"/>
                <a:gd name="f11" fmla="val 8"/>
                <a:gd name="f12" fmla="*/ f0 1 25"/>
                <a:gd name="f13" fmla="*/ f1 1 53"/>
                <a:gd name="f14" fmla="+- f4 0 f2"/>
                <a:gd name="f15" fmla="+- f3 0 f2"/>
                <a:gd name="f16" fmla="*/ f15 1 25"/>
                <a:gd name="f17" fmla="*/ f14 1 53"/>
                <a:gd name="f18" fmla="*/ 0 1 f16"/>
                <a:gd name="f19" fmla="*/ f3 1 f16"/>
                <a:gd name="f20" fmla="*/ 0 1 f17"/>
                <a:gd name="f21" fmla="*/ f4 1 f17"/>
                <a:gd name="f22" fmla="*/ f18 f12 1"/>
                <a:gd name="f23" fmla="*/ f19 f12 1"/>
                <a:gd name="f24" fmla="*/ f21 f13 1"/>
                <a:gd name="f25" fmla="*/ f2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5" h="53">
                  <a:moveTo>
                    <a:pt x="f2" y="f2"/>
                  </a:moveTo>
                  <a:cubicBezTo>
                    <a:pt x="f5" y="f6"/>
                    <a:pt x="f7" y="f8"/>
                    <a:pt x="f9" y="f4"/>
                  </a:cubicBezTo>
                  <a:cubicBezTo>
                    <a:pt x="f3" y="f4"/>
                    <a:pt x="f3" y="f4"/>
                    <a:pt x="f3" y="f4"/>
                  </a:cubicBezTo>
                  <a:cubicBezTo>
                    <a:pt x="f10" y="f8"/>
                    <a:pt x="f11" y="f6"/>
                    <a:pt x="f2" y="f2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5" name="Freeform 36">
              <a:extLst>
                <a:ext uri="{FF2B5EF4-FFF2-40B4-BE49-F238E27FC236}">
                  <a16:creationId xmlns:a16="http://schemas.microsoft.com/office/drawing/2014/main" id="{0F9F8031-E0D6-402D-A59E-A4A36C7FEC1A}"/>
                </a:ext>
              </a:extLst>
            </p:cNvPr>
            <p:cNvSpPr/>
            <p:nvPr/>
          </p:nvSpPr>
          <p:spPr>
            <a:xfrm>
              <a:off x="973726" y="5897166"/>
              <a:ext cx="137955" cy="6744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"/>
                <a:gd name="f4" fmla="val 141"/>
                <a:gd name="f5" fmla="val 30"/>
                <a:gd name="f6" fmla="val 2"/>
                <a:gd name="f7" fmla="val 60"/>
                <a:gd name="f8" fmla="val 7"/>
                <a:gd name="f9" fmla="val 89"/>
                <a:gd name="f10" fmla="val 11"/>
                <a:gd name="f11" fmla="val 98"/>
                <a:gd name="f12" fmla="val 14"/>
                <a:gd name="f13" fmla="val 108"/>
                <a:gd name="f14" fmla="val 18"/>
                <a:gd name="f15" fmla="val 117"/>
                <a:gd name="f16" fmla="val 22"/>
                <a:gd name="f17" fmla="val 125"/>
                <a:gd name="f18" fmla="val 25"/>
                <a:gd name="f19" fmla="val 133"/>
                <a:gd name="f20" fmla="val 28"/>
                <a:gd name="f21" fmla="val 139"/>
                <a:gd name="f22" fmla="val 137"/>
                <a:gd name="f23" fmla="val 27"/>
                <a:gd name="f24" fmla="val 135"/>
                <a:gd name="f25" fmla="val 16"/>
                <a:gd name="f26" fmla="val 10"/>
                <a:gd name="f27" fmla="val 8"/>
                <a:gd name="f28" fmla="val 5"/>
                <a:gd name="f29" fmla="val 15"/>
                <a:gd name="f30" fmla="val 4"/>
                <a:gd name="f31" fmla="val 1"/>
                <a:gd name="f32" fmla="val 3"/>
                <a:gd name="f33" fmla="*/ f0 1 29"/>
                <a:gd name="f34" fmla="*/ f1 1 141"/>
                <a:gd name="f35" fmla="+- f4 0 f2"/>
                <a:gd name="f36" fmla="+- f3 0 f2"/>
                <a:gd name="f37" fmla="*/ f36 1 29"/>
                <a:gd name="f38" fmla="*/ f35 1 141"/>
                <a:gd name="f39" fmla="*/ 0 1 f37"/>
                <a:gd name="f40" fmla="*/ f3 1 f37"/>
                <a:gd name="f41" fmla="*/ 0 1 f38"/>
                <a:gd name="f42" fmla="*/ f4 1 f38"/>
                <a:gd name="f43" fmla="*/ f39 f33 1"/>
                <a:gd name="f44" fmla="*/ f40 f33 1"/>
                <a:gd name="f45" fmla="*/ f42 f34 1"/>
                <a:gd name="f46" fmla="*/ f41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29" h="141">
                  <a:moveTo>
                    <a:pt x="f2" y="f2"/>
                  </a:moveTo>
                  <a:cubicBezTo>
                    <a:pt x="f2" y="f5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3" y="f4"/>
                  </a:cubicBezTo>
                  <a:cubicBezTo>
                    <a:pt x="f20" y="f21"/>
                    <a:pt x="f20" y="f22"/>
                    <a:pt x="f23" y="f24"/>
                  </a:cubicBezTo>
                  <a:cubicBezTo>
                    <a:pt x="f25" y="f11"/>
                    <a:pt x="f26" y="f7"/>
                    <a:pt x="f27" y="f16"/>
                  </a:cubicBezTo>
                  <a:cubicBezTo>
                    <a:pt x="f8" y="f14"/>
                    <a:pt x="f28" y="f29"/>
                    <a:pt x="f30" y="f10"/>
                  </a:cubicBezTo>
                  <a:cubicBezTo>
                    <a:pt x="f6" y="f8"/>
                    <a:pt x="f31" y="f32"/>
                    <a:pt x="f2" y="f2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6" name="Freeform 37">
              <a:extLst>
                <a:ext uri="{FF2B5EF4-FFF2-40B4-BE49-F238E27FC236}">
                  <a16:creationId xmlns:a16="http://schemas.microsoft.com/office/drawing/2014/main" id="{BB4BEDCB-12A9-4B77-9D4D-F3B0A68638AF}"/>
                </a:ext>
              </a:extLst>
            </p:cNvPr>
            <p:cNvSpPr/>
            <p:nvPr/>
          </p:nvSpPr>
          <p:spPr>
            <a:xfrm>
              <a:off x="973726" y="5772634"/>
              <a:ext cx="38322" cy="2280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"/>
                <a:gd name="f4" fmla="val 48"/>
                <a:gd name="f5" fmla="val 26"/>
                <a:gd name="f6" fmla="val 1"/>
                <a:gd name="f7" fmla="val 29"/>
                <a:gd name="f8" fmla="val 2"/>
                <a:gd name="f9" fmla="val 33"/>
                <a:gd name="f10" fmla="val 4"/>
                <a:gd name="f11" fmla="val 37"/>
                <a:gd name="f12" fmla="val 5"/>
                <a:gd name="f13" fmla="val 41"/>
                <a:gd name="f14" fmla="val 7"/>
                <a:gd name="f15" fmla="val 44"/>
                <a:gd name="f16" fmla="val 38"/>
                <a:gd name="f17" fmla="val 28"/>
                <a:gd name="f18" fmla="val 19"/>
                <a:gd name="f19" fmla="val 12"/>
                <a:gd name="f20" fmla="val 3"/>
                <a:gd name="f21" fmla="val 6"/>
                <a:gd name="f22" fmla="val 11"/>
                <a:gd name="f23" fmla="*/ f0 1 8"/>
                <a:gd name="f24" fmla="*/ f1 1 48"/>
                <a:gd name="f25" fmla="+- f4 0 f2"/>
                <a:gd name="f26" fmla="+- f3 0 f2"/>
                <a:gd name="f27" fmla="*/ f26 1 8"/>
                <a:gd name="f28" fmla="*/ f25 1 48"/>
                <a:gd name="f29" fmla="*/ 0 1 f27"/>
                <a:gd name="f30" fmla="*/ f3 1 f27"/>
                <a:gd name="f31" fmla="*/ 0 1 f28"/>
                <a:gd name="f32" fmla="*/ f4 1 f28"/>
                <a:gd name="f33" fmla="*/ f29 f23 1"/>
                <a:gd name="f34" fmla="*/ f30 f23 1"/>
                <a:gd name="f35" fmla="*/ f32 f24 1"/>
                <a:gd name="f36" fmla="*/ f31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8" h="48">
                  <a:moveTo>
                    <a:pt x="f2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2" y="f13"/>
                    <a:pt x="f14" y="f15"/>
                    <a:pt x="f3" y="f4"/>
                  </a:cubicBezTo>
                  <a:cubicBezTo>
                    <a:pt x="f14" y="f16"/>
                    <a:pt x="f14" y="f17"/>
                    <a:pt x="f14" y="f18"/>
                  </a:cubicBezTo>
                  <a:cubicBezTo>
                    <a:pt x="f12" y="f19"/>
                    <a:pt x="f20" y="f21"/>
                    <a:pt x="f2" y="f2"/>
                  </a:cubicBezTo>
                  <a:cubicBezTo>
                    <a:pt x="f2" y="f6"/>
                    <a:pt x="f2" y="f20"/>
                    <a:pt x="f2" y="f10"/>
                  </a:cubicBezTo>
                  <a:cubicBezTo>
                    <a:pt x="f2" y="f22"/>
                    <a:pt x="f2" y="f18"/>
                    <a:pt x="f2" y="f5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7" name="Freeform 38">
              <a:extLst>
                <a:ext uri="{FF2B5EF4-FFF2-40B4-BE49-F238E27FC236}">
                  <a16:creationId xmlns:a16="http://schemas.microsoft.com/office/drawing/2014/main" id="{0A672B6D-FA12-4ACF-BBA6-34E593B80918}"/>
                </a:ext>
              </a:extLst>
            </p:cNvPr>
            <p:cNvSpPr/>
            <p:nvPr/>
          </p:nvSpPr>
          <p:spPr>
            <a:xfrm>
              <a:off x="1006297" y="6322518"/>
              <a:ext cx="210760" cy="5307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4"/>
                <a:gd name="f4" fmla="val 111"/>
                <a:gd name="f5" fmla="val 11"/>
                <a:gd name="f6" fmla="val 28"/>
                <a:gd name="f7" fmla="val 7"/>
                <a:gd name="f8" fmla="val 19"/>
                <a:gd name="f9" fmla="val 4"/>
                <a:gd name="f10" fmla="val 9"/>
                <a:gd name="f11" fmla="val 3"/>
                <a:gd name="f12" fmla="val 16"/>
                <a:gd name="f13" fmla="val 33"/>
                <a:gd name="f14" fmla="val 49"/>
                <a:gd name="f15" fmla="val 12"/>
                <a:gd name="f16" fmla="val 52"/>
                <a:gd name="f17" fmla="val 13"/>
                <a:gd name="f18" fmla="val 55"/>
                <a:gd name="f19" fmla="val 14"/>
                <a:gd name="f20" fmla="val 58"/>
                <a:gd name="f21" fmla="val 22"/>
                <a:gd name="f22" fmla="val 76"/>
                <a:gd name="f23" fmla="val 30"/>
                <a:gd name="f24" fmla="val 94"/>
                <a:gd name="f25" fmla="val 39"/>
                <a:gd name="f26" fmla="val 35"/>
                <a:gd name="f27" fmla="val 92"/>
                <a:gd name="f28" fmla="val 72"/>
                <a:gd name="f29" fmla="val 18"/>
                <a:gd name="f30" fmla="val 15"/>
                <a:gd name="f31" fmla="val 36"/>
                <a:gd name="f32" fmla="*/ f0 1 44"/>
                <a:gd name="f33" fmla="*/ f1 1 111"/>
                <a:gd name="f34" fmla="+- f4 0 f2"/>
                <a:gd name="f35" fmla="+- f3 0 f2"/>
                <a:gd name="f36" fmla="*/ f35 1 44"/>
                <a:gd name="f37" fmla="*/ f34 1 111"/>
                <a:gd name="f38" fmla="*/ 0 1 f36"/>
                <a:gd name="f39" fmla="*/ f3 1 f36"/>
                <a:gd name="f40" fmla="*/ 0 1 f37"/>
                <a:gd name="f41" fmla="*/ f4 1 f37"/>
                <a:gd name="f42" fmla="*/ f38 f32 1"/>
                <a:gd name="f43" fmla="*/ f39 f32 1"/>
                <a:gd name="f44" fmla="*/ f41 f33 1"/>
                <a:gd name="f45" fmla="*/ f40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44" h="111">
                  <a:moveTo>
                    <a:pt x="f5" y="f6"/>
                  </a:moveTo>
                  <a:cubicBezTo>
                    <a:pt x="f7" y="f8"/>
                    <a:pt x="f9" y="f10"/>
                    <a:pt x="f2" y="f2"/>
                  </a:cubicBezTo>
                  <a:cubicBezTo>
                    <a:pt x="f11" y="f12"/>
                    <a:pt x="f7" y="f13"/>
                    <a:pt x="f5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4"/>
                  </a:cubicBezTo>
                  <a:cubicBezTo>
                    <a:pt x="f3" y="f4"/>
                    <a:pt x="f3" y="f4"/>
                    <a:pt x="f3" y="f4"/>
                  </a:cubicBezTo>
                  <a:cubicBezTo>
                    <a:pt x="f26" y="f27"/>
                    <a:pt x="f6" y="f28"/>
                    <a:pt x="f21" y="f16"/>
                  </a:cubicBezTo>
                  <a:cubicBezTo>
                    <a:pt x="f29" y="f3"/>
                    <a:pt x="f30" y="f31"/>
                    <a:pt x="f5" y="f6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28" name="Rectangle 6">
            <a:extLst>
              <a:ext uri="{FF2B5EF4-FFF2-40B4-BE49-F238E27FC236}">
                <a16:creationId xmlns:a16="http://schemas.microsoft.com/office/drawing/2014/main" id="{E0D990C1-5776-4D35-B7DA-CD76E038F9DE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2E536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0A90DE7A-F38F-46D2-B4B3-B85241050E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92927" y="624105"/>
            <a:ext cx="8911687" cy="12808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59ECB72-A71E-4EAA-924F-F5A271A7A5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89215" y="2133596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3E71242F-B557-40E8-98F0-B083BEFB45C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10361615" y="6130439"/>
            <a:ext cx="1146282" cy="3703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900" b="0" i="0" u="none" strike="noStrike" kern="1200" cap="none" spc="0" baseline="0">
                <a:solidFill>
                  <a:srgbClr val="898989"/>
                </a:solidFill>
                <a:uFillTx/>
                <a:latin typeface="Century Gothic"/>
              </a:defRPr>
            </a:lvl1pPr>
          </a:lstStyle>
          <a:p>
            <a:pPr lvl="0"/>
            <a:fld id="{2C70876A-9548-4A22-A29B-18833E999E8D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5BCBD196-DA9A-4115-87DE-C9A89045F50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2589215" y="6135806"/>
            <a:ext cx="76199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900" b="0" i="0" u="none" strike="noStrike" kern="1200" cap="none" spc="0" baseline="0">
                <a:solidFill>
                  <a:srgbClr val="898989"/>
                </a:solidFill>
                <a:uFillTx/>
                <a:latin typeface="Century Gothic"/>
              </a:defRPr>
            </a:lvl1pPr>
          </a:lstStyle>
          <a:p>
            <a:pPr lvl="0"/>
            <a:endParaRPr lang="it-IT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9B9B41B6-0C11-467F-8224-EC59012C0DD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531815" y="787783"/>
            <a:ext cx="77976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2000" b="0" i="0" u="none" strike="noStrike" kern="1200" cap="none" spc="0" baseline="0">
                <a:solidFill>
                  <a:srgbClr val="FEFFFF"/>
                </a:solidFill>
                <a:uFillTx/>
                <a:latin typeface="Century Gothic"/>
              </a:defRPr>
            </a:lvl1pPr>
          </a:lstStyle>
          <a:p>
            <a:pPr lvl="0"/>
            <a:fld id="{24371E32-CC40-4DB9-BD6A-1C1DC97F534C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3600" b="0" i="0" u="none" strike="noStrike" kern="1200" cap="none" spc="0" baseline="0">
          <a:solidFill>
            <a:srgbClr val="178DBB"/>
          </a:solidFill>
          <a:uFillTx/>
          <a:latin typeface="Century Gothic"/>
        </a:defRPr>
      </a:lvl1pPr>
    </p:titleStyle>
    <p:bodyStyle>
      <a:lvl1pPr marL="342900" marR="0" lvl="0" indent="-3429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353535"/>
        </a:buClr>
        <a:buSzPct val="100000"/>
        <a:buFont typeface="Wingdings 3"/>
        <a:buChar char=""/>
        <a:tabLst/>
        <a:defRPr lang="it-IT" sz="1800" b="0" i="0" u="none" strike="noStrike" kern="1200" cap="none" spc="0" baseline="0">
          <a:solidFill>
            <a:srgbClr val="404040"/>
          </a:solidFill>
          <a:uFillTx/>
          <a:latin typeface="Century Gothic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353535"/>
        </a:buClr>
        <a:buSzPct val="100000"/>
        <a:buFont typeface="Wingdings 3"/>
        <a:buChar char=""/>
        <a:tabLst/>
        <a:defRPr lang="it-IT" sz="1600" b="0" i="0" u="none" strike="noStrike" kern="1200" cap="none" spc="0" baseline="0">
          <a:solidFill>
            <a:srgbClr val="404040"/>
          </a:solidFill>
          <a:uFillTx/>
          <a:latin typeface="Century Gothic"/>
        </a:defRPr>
      </a:lvl2pPr>
      <a:lvl3pPr marL="1143000" marR="0" lvl="2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353535"/>
        </a:buClr>
        <a:buSzPct val="100000"/>
        <a:buFont typeface="Wingdings 3"/>
        <a:buChar char=""/>
        <a:tabLst/>
        <a:defRPr lang="it-IT" sz="1400" b="0" i="0" u="none" strike="noStrike" kern="1200" cap="none" spc="0" baseline="0">
          <a:solidFill>
            <a:srgbClr val="404040"/>
          </a:solidFill>
          <a:uFillTx/>
          <a:latin typeface="Century Gothic"/>
        </a:defRPr>
      </a:lvl3pPr>
      <a:lvl4pPr marL="1600200" marR="0" lvl="3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353535"/>
        </a:buClr>
        <a:buSzPct val="100000"/>
        <a:buFont typeface="Wingdings 3"/>
        <a:buChar char=""/>
        <a:tabLst/>
        <a:defRPr lang="it-IT" sz="1200" b="0" i="0" u="none" strike="noStrike" kern="1200" cap="none" spc="0" baseline="0">
          <a:solidFill>
            <a:srgbClr val="404040"/>
          </a:solidFill>
          <a:uFillTx/>
          <a:latin typeface="Century Gothic"/>
        </a:defRPr>
      </a:lvl4pPr>
      <a:lvl5pPr marL="2057400" marR="0" lvl="4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353535"/>
        </a:buClr>
        <a:buSzPct val="100000"/>
        <a:buFont typeface="Wingdings 3"/>
        <a:buChar char=""/>
        <a:tabLst/>
        <a:defRPr lang="it-IT" sz="1200" b="0" i="0" u="none" strike="noStrike" kern="1200" cap="none" spc="0" baseline="0">
          <a:solidFill>
            <a:srgbClr val="404040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://goccediarmonia.blogspot.com/2012/05/ia-diritti-dei-bambini-quando.html" TargetMode="External"/><Relationship Id="rId5" Type="http://schemas.openxmlformats.org/officeDocument/2006/relationships/image" Target="../media/image2.png"/><Relationship Id="rId10" Type="http://schemas.openxmlformats.org/officeDocument/2006/relationships/hyperlink" Target="https://creativecommons.org/licenses/by-nc-sa/3.0/" TargetMode="External"/><Relationship Id="rId4" Type="http://schemas.openxmlformats.org/officeDocument/2006/relationships/image" Target="../media/image1.jpeg"/><Relationship Id="rId9" Type="http://schemas.openxmlformats.org/officeDocument/2006/relationships/hyperlink" Target="http://www.ddmortara.it/wordpress/segreteria/iscrizioni/iscrizioni-scuola-secondari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LU2f4wP7Htc?start=1&amp;feature=oembed" TargetMode="External"/><Relationship Id="rId7" Type="http://schemas.openxmlformats.org/officeDocument/2006/relationships/image" Target="../media/image4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LU2f4wP7Htc" TargetMode="Externa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8.m4a"/><Relationship Id="rId7" Type="http://schemas.openxmlformats.org/officeDocument/2006/relationships/image" Target="../media/image8.png"/><Relationship Id="rId2" Type="http://schemas.microsoft.com/office/2007/relationships/media" Target="../media/media8.m4a"/><Relationship Id="rId1" Type="http://schemas.openxmlformats.org/officeDocument/2006/relationships/video" Target="https://www.youtube.com/embed/Ir4bmbxbVGA?feature=oembed" TargetMode="External"/><Relationship Id="rId6" Type="http://schemas.microsoft.com/office/2017/06/relationships/model3d" Target="../media/model3d1.glb"/><Relationship Id="rId5" Type="http://schemas.openxmlformats.org/officeDocument/2006/relationships/hyperlink" Target="https://www.youtube.com/watch?v=Ir4bmbxbVGA" TargetMode="Externa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C022FB-1712-404F-B949-88CA2D29893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322084" y="509663"/>
            <a:ext cx="8915400" cy="2490789"/>
          </a:xfrm>
        </p:spPr>
        <p:txBody>
          <a:bodyPr/>
          <a:lstStyle/>
          <a:p>
            <a:pPr lvl="0"/>
            <a:r>
              <a:rPr lang="it-IT" sz="6000" b="1" dirty="0">
                <a:solidFill>
                  <a:srgbClr val="FF0000"/>
                </a:solidFill>
              </a:rPr>
              <a:t>Ciao bambini,</a:t>
            </a:r>
            <a:br>
              <a:rPr lang="it-IT" sz="6000" b="1" dirty="0">
                <a:solidFill>
                  <a:srgbClr val="FF0000"/>
                </a:solidFill>
              </a:rPr>
            </a:br>
            <a:r>
              <a:rPr lang="it-IT" sz="6000" b="1" dirty="0">
                <a:solidFill>
                  <a:srgbClr val="FF0000"/>
                </a:solidFill>
              </a:rPr>
              <a:t>oggi parliamo di: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86AE9FC-76DA-444F-8339-7BCE3F7D50E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48940" y="5625397"/>
            <a:ext cx="7071356" cy="1018294"/>
          </a:xfrm>
        </p:spPr>
        <p:txBody>
          <a:bodyPr/>
          <a:lstStyle/>
          <a:p>
            <a:endParaRPr lang="it-IT"/>
          </a:p>
        </p:txBody>
      </p:sp>
      <p:pic>
        <p:nvPicPr>
          <p:cNvPr id="4" name="Picture 2" descr="Risultato immagini per moltiplicazione in colonna con cambio scuola primaria">
            <a:extLst>
              <a:ext uri="{FF2B5EF4-FFF2-40B4-BE49-F238E27FC236}">
                <a16:creationId xmlns:a16="http://schemas.microsoft.com/office/drawing/2014/main" id="{E7B2A80A-A838-41C9-8705-1FF397AC6F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48459" y="3166786"/>
            <a:ext cx="5372100" cy="29336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udio registrato">
            <a:extLst>
              <a:ext uri="{FF2B5EF4-FFF2-40B4-BE49-F238E27FC236}">
                <a16:creationId xmlns:a16="http://schemas.microsoft.com/office/drawing/2014/main" id="{FA3FA469-677C-400E-8BA5-595650FA8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7087" y="771259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06EF531-1A6F-49D8-811A-5C66F8E40DFB}"/>
              </a:ext>
            </a:extLst>
          </p:cNvPr>
          <p:cNvSpPr/>
          <p:nvPr/>
        </p:nvSpPr>
        <p:spPr>
          <a:xfrm>
            <a:off x="6003639" y="2967337"/>
            <a:ext cx="184727" cy="92333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5400" b="1" i="0" u="none" strike="noStrike" kern="1200" cap="none" spc="0" baseline="0">
              <a:solidFill>
                <a:srgbClr val="000000"/>
              </a:solidFill>
              <a:effectLst>
                <a:outerShdw dist="38095" dir="2639887">
                  <a:srgbClr val="4472C4"/>
                </a:outerShdw>
              </a:effectLst>
              <a:uFillTx/>
              <a:latin typeface="Calibri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4FA332F-4D6B-4137-9E2B-707DA3AAD2A6}"/>
              </a:ext>
            </a:extLst>
          </p:cNvPr>
          <p:cNvSpPr/>
          <p:nvPr/>
        </p:nvSpPr>
        <p:spPr>
          <a:xfrm>
            <a:off x="7346664" y="6150117"/>
            <a:ext cx="4720846" cy="70788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1" i="0" u="none" strike="noStrike" kern="1200" cap="none" spc="0" baseline="0">
                <a:solidFill>
                  <a:srgbClr val="FF0000"/>
                </a:solidFill>
                <a:effectLst>
                  <a:outerShdw dist="38096" dir="2700000">
                    <a:srgbClr val="ED7D31"/>
                  </a:outerShdw>
                </a:effectLst>
                <a:uFillTx/>
                <a:latin typeface="Calibri"/>
              </a:rPr>
              <a:t>Ins.Vincenzo Romano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0FB4CC0-3066-43EB-8A7D-0353A5A0F497}"/>
              </a:ext>
            </a:extLst>
          </p:cNvPr>
          <p:cNvSpPr txBox="1"/>
          <p:nvPr/>
        </p:nvSpPr>
        <p:spPr>
          <a:xfrm>
            <a:off x="368507" y="2631116"/>
            <a:ext cx="2242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6" tooltip="http://goccediarmonia.blogspot.com/2012/05/ia-diritti-dei-bambini-quando.html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7" tooltip="https://creativecommons.org/licenses/by-nc-nd/3.0/"/>
              </a:rPr>
              <a:t>CC BY-NC-ND</a:t>
            </a:r>
            <a:endParaRPr lang="it-IT" sz="900"/>
          </a:p>
        </p:txBody>
      </p:sp>
      <p:pic>
        <p:nvPicPr>
          <p:cNvPr id="16" name="Immagine 15" descr="Immagine che contiene stanza&#10;&#10;Descrizione generata automaticamente">
            <a:extLst>
              <a:ext uri="{FF2B5EF4-FFF2-40B4-BE49-F238E27FC236}">
                <a16:creationId xmlns:a16="http://schemas.microsoft.com/office/drawing/2014/main" id="{09324E67-C11D-403C-B653-AE009AC596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213982" y="574648"/>
            <a:ext cx="2785276" cy="1548842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29F337D-49FC-4B12-8D69-4EFE2EC8BC23}"/>
              </a:ext>
            </a:extLst>
          </p:cNvPr>
          <p:cNvSpPr txBox="1"/>
          <p:nvPr/>
        </p:nvSpPr>
        <p:spPr>
          <a:xfrm>
            <a:off x="213982" y="2261784"/>
            <a:ext cx="278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9" tooltip="http://www.ddmortara.it/wordpress/segreteria/iscrizioni/iscrizioni-scuola-secondaria/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10" tooltip="https://creativecommons.org/licenses/by-nc-sa/3.0/"/>
              </a:rPr>
              <a:t>CC BY-SA-NC</a:t>
            </a:r>
            <a:endParaRPr lang="it-IT" sz="9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9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43617A-255B-4AEC-9458-14B7526820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16217" y="-7699"/>
            <a:ext cx="8915400" cy="1598051"/>
          </a:xfrm>
        </p:spPr>
        <p:txBody>
          <a:bodyPr/>
          <a:lstStyle/>
          <a:p>
            <a:pPr lvl="0"/>
            <a:r>
              <a:rPr lang="it-IT" b="1">
                <a:solidFill>
                  <a:srgbClr val="FF0000"/>
                </a:solidFill>
              </a:rPr>
              <a:t>Seguiamo le istruzioni per calcolare 2</a:t>
            </a:r>
            <a:r>
              <a:rPr lang="it-IT" b="1">
                <a:solidFill>
                  <a:srgbClr val="0070C0"/>
                </a:solidFill>
              </a:rPr>
              <a:t>6x3=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4963C1A-E506-479D-B912-3945B0C46D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89215" y="1686757"/>
            <a:ext cx="8915400" cy="5282214"/>
          </a:xfrm>
        </p:spPr>
        <p:txBody>
          <a:bodyPr/>
          <a:lstStyle/>
          <a:p>
            <a:pPr lvl="0"/>
            <a:r>
              <a:rPr lang="it-IT" dirty="0">
                <a:solidFill>
                  <a:srgbClr val="0070C0"/>
                </a:solidFill>
              </a:rPr>
              <a:t>Metto in colonna e moltiplico le unità 3x6 o 6x3= </a:t>
            </a:r>
            <a:r>
              <a:rPr lang="it-IT" dirty="0">
                <a:solidFill>
                  <a:srgbClr val="FF0000"/>
                </a:solidFill>
              </a:rPr>
              <a:t>1</a:t>
            </a:r>
            <a:r>
              <a:rPr lang="it-IT" dirty="0">
                <a:solidFill>
                  <a:srgbClr val="0070C0"/>
                </a:solidFill>
              </a:rPr>
              <a:t>8</a:t>
            </a:r>
          </a:p>
          <a:p>
            <a:pPr lvl="0"/>
            <a:r>
              <a:rPr lang="it-IT" dirty="0">
                <a:solidFill>
                  <a:srgbClr val="FF0000"/>
                </a:solidFill>
              </a:rPr>
              <a:t>1</a:t>
            </a:r>
            <a:r>
              <a:rPr lang="it-IT" dirty="0">
                <a:solidFill>
                  <a:srgbClr val="0070C0"/>
                </a:solidFill>
              </a:rPr>
              <a:t>8= </a:t>
            </a:r>
            <a:r>
              <a:rPr lang="it-IT" dirty="0">
                <a:solidFill>
                  <a:srgbClr val="FF0000"/>
                </a:solidFill>
              </a:rPr>
              <a:t>1 da </a:t>
            </a:r>
            <a:r>
              <a:rPr lang="it-IT" dirty="0">
                <a:solidFill>
                  <a:srgbClr val="0070C0"/>
                </a:solidFill>
              </a:rPr>
              <a:t>+ 8 u</a:t>
            </a:r>
          </a:p>
          <a:p>
            <a:pPr lvl="0"/>
            <a:r>
              <a:rPr lang="it-IT" dirty="0">
                <a:solidFill>
                  <a:srgbClr val="FF0000"/>
                </a:solidFill>
              </a:rPr>
              <a:t>2</a:t>
            </a:r>
            <a:r>
              <a:rPr lang="it-IT" dirty="0">
                <a:solidFill>
                  <a:srgbClr val="0070C0"/>
                </a:solidFill>
              </a:rPr>
              <a:t> 6x         </a:t>
            </a:r>
          </a:p>
          <a:p>
            <a:pPr lvl="0"/>
            <a:r>
              <a:rPr lang="it-IT" dirty="0">
                <a:solidFill>
                  <a:srgbClr val="0070C0"/>
                </a:solidFill>
              </a:rPr>
              <a:t>   3=            </a:t>
            </a:r>
          </a:p>
          <a:p>
            <a:pPr lvl="0"/>
            <a:r>
              <a:rPr lang="it-IT" dirty="0">
                <a:solidFill>
                  <a:srgbClr val="0070C0"/>
                </a:solidFill>
              </a:rPr>
              <a:t>   8              </a:t>
            </a:r>
          </a:p>
          <a:p>
            <a:pPr lvl="0"/>
            <a:r>
              <a:rPr lang="it-IT" dirty="0">
                <a:solidFill>
                  <a:srgbClr val="0070C0"/>
                </a:solidFill>
              </a:rPr>
              <a:t>Scrivo 8 nella colonna delle unità e riporto </a:t>
            </a:r>
            <a:r>
              <a:rPr lang="it-IT" dirty="0">
                <a:solidFill>
                  <a:srgbClr val="FF0000"/>
                </a:solidFill>
              </a:rPr>
              <a:t>1 da </a:t>
            </a:r>
            <a:r>
              <a:rPr lang="it-IT" dirty="0">
                <a:solidFill>
                  <a:srgbClr val="0070C0"/>
                </a:solidFill>
              </a:rPr>
              <a:t>nella colonna delle decine perché ho raggruppato </a:t>
            </a:r>
            <a:r>
              <a:rPr lang="it-IT" dirty="0">
                <a:solidFill>
                  <a:srgbClr val="FF0000"/>
                </a:solidFill>
              </a:rPr>
              <a:t>1</a:t>
            </a:r>
            <a:r>
              <a:rPr lang="it-IT" dirty="0">
                <a:solidFill>
                  <a:srgbClr val="0070C0"/>
                </a:solidFill>
              </a:rPr>
              <a:t>0 unità (palline blu)</a:t>
            </a:r>
          </a:p>
          <a:p>
            <a:pPr lvl="0"/>
            <a:r>
              <a:rPr lang="it-IT" sz="800" dirty="0">
                <a:solidFill>
                  <a:srgbClr val="FF0000"/>
                </a:solidFill>
              </a:rPr>
              <a:t>1</a:t>
            </a:r>
            <a:r>
              <a:rPr lang="it-IT" dirty="0">
                <a:solidFill>
                  <a:srgbClr val="FF0000"/>
                </a:solidFill>
              </a:rPr>
              <a:t>2</a:t>
            </a:r>
            <a:r>
              <a:rPr lang="it-IT" dirty="0">
                <a:solidFill>
                  <a:srgbClr val="0070C0"/>
                </a:solidFill>
              </a:rPr>
              <a:t> 6x</a:t>
            </a:r>
          </a:p>
          <a:p>
            <a:pPr lvl="0"/>
            <a:r>
              <a:rPr lang="it-IT" dirty="0">
                <a:solidFill>
                  <a:srgbClr val="0070C0"/>
                </a:solidFill>
              </a:rPr>
              <a:t>    3=            </a:t>
            </a:r>
            <a:endParaRPr lang="it-IT" b="1" dirty="0">
              <a:solidFill>
                <a:srgbClr val="0070C0"/>
              </a:solidFill>
            </a:endParaRPr>
          </a:p>
          <a:p>
            <a:pPr lvl="0"/>
            <a:r>
              <a:rPr lang="it-IT" b="1" dirty="0">
                <a:solidFill>
                  <a:srgbClr val="0070C0"/>
                </a:solidFill>
              </a:rPr>
              <a:t>    </a:t>
            </a:r>
            <a:r>
              <a:rPr lang="it-IT" dirty="0">
                <a:solidFill>
                  <a:srgbClr val="0070C0"/>
                </a:solidFill>
              </a:rPr>
              <a:t>8 </a:t>
            </a:r>
            <a:r>
              <a:rPr lang="it-IT" b="1" dirty="0">
                <a:solidFill>
                  <a:srgbClr val="0070C0"/>
                </a:solidFill>
              </a:rPr>
              <a:t>             </a:t>
            </a:r>
          </a:p>
          <a:p>
            <a:pPr lvl="0"/>
            <a:endParaRPr lang="it-IT" dirty="0">
              <a:solidFill>
                <a:srgbClr val="0070C0"/>
              </a:solidFill>
            </a:endParaRPr>
          </a:p>
          <a:p>
            <a:pPr lvl="0"/>
            <a:endParaRPr lang="it-IT" dirty="0">
              <a:solidFill>
                <a:srgbClr val="0070C0"/>
              </a:solidFill>
            </a:endParaRPr>
          </a:p>
        </p:txBody>
      </p:sp>
      <p:cxnSp>
        <p:nvCxnSpPr>
          <p:cNvPr id="4" name="Connettore diritto 6">
            <a:extLst>
              <a:ext uri="{FF2B5EF4-FFF2-40B4-BE49-F238E27FC236}">
                <a16:creationId xmlns:a16="http://schemas.microsoft.com/office/drawing/2014/main" id="{05BE0715-97F1-4170-9E61-EE14097E8BB6}"/>
              </a:ext>
            </a:extLst>
          </p:cNvPr>
          <p:cNvCxnSpPr/>
          <p:nvPr/>
        </p:nvCxnSpPr>
        <p:spPr>
          <a:xfrm>
            <a:off x="2651357" y="3352574"/>
            <a:ext cx="731036" cy="6035"/>
          </a:xfrm>
          <a:prstGeom prst="straightConnector1">
            <a:avLst/>
          </a:prstGeom>
          <a:noFill/>
          <a:ln w="9528" cap="rnd">
            <a:solidFill>
              <a:srgbClr val="2EACDC"/>
            </a:solidFill>
            <a:prstDash val="solid"/>
            <a:miter/>
          </a:ln>
        </p:spPr>
      </p:cxnSp>
      <p:cxnSp>
        <p:nvCxnSpPr>
          <p:cNvPr id="5" name="Connettore 2 8">
            <a:extLst>
              <a:ext uri="{FF2B5EF4-FFF2-40B4-BE49-F238E27FC236}">
                <a16:creationId xmlns:a16="http://schemas.microsoft.com/office/drawing/2014/main" id="{B93DC71F-F220-45B5-9232-DA2BDC54DD77}"/>
              </a:ext>
            </a:extLst>
          </p:cNvPr>
          <p:cNvCxnSpPr/>
          <p:nvPr/>
        </p:nvCxnSpPr>
        <p:spPr>
          <a:xfrm>
            <a:off x="2956264" y="2876364"/>
            <a:ext cx="0" cy="213064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  <a:headEnd type="arrow"/>
            <a:tailEnd type="arrow"/>
          </a:ln>
        </p:spPr>
      </p:cxnSp>
      <p:cxnSp>
        <p:nvCxnSpPr>
          <p:cNvPr id="6" name="Connettore 2 10">
            <a:extLst>
              <a:ext uri="{FF2B5EF4-FFF2-40B4-BE49-F238E27FC236}">
                <a16:creationId xmlns:a16="http://schemas.microsoft.com/office/drawing/2014/main" id="{49B6AE9B-0C80-4BE7-9DD8-56D5DBAEBD29}"/>
              </a:ext>
            </a:extLst>
          </p:cNvPr>
          <p:cNvCxnSpPr/>
          <p:nvPr/>
        </p:nvCxnSpPr>
        <p:spPr>
          <a:xfrm>
            <a:off x="3016870" y="4891591"/>
            <a:ext cx="0" cy="213065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  <a:headEnd type="arrow"/>
            <a:tailEnd type="arrow"/>
          </a:ln>
        </p:spPr>
      </p:cxnSp>
      <p:cxnSp>
        <p:nvCxnSpPr>
          <p:cNvPr id="7" name="Connettore diritto 12">
            <a:extLst>
              <a:ext uri="{FF2B5EF4-FFF2-40B4-BE49-F238E27FC236}">
                <a16:creationId xmlns:a16="http://schemas.microsoft.com/office/drawing/2014/main" id="{EB24191D-E4B1-43AD-861C-952C168F4F87}"/>
              </a:ext>
            </a:extLst>
          </p:cNvPr>
          <p:cNvCxnSpPr/>
          <p:nvPr/>
        </p:nvCxnSpPr>
        <p:spPr>
          <a:xfrm>
            <a:off x="2583399" y="5438823"/>
            <a:ext cx="692457" cy="0"/>
          </a:xfrm>
          <a:prstGeom prst="straightConnector1">
            <a:avLst/>
          </a:prstGeom>
          <a:noFill/>
          <a:ln w="9528" cap="rnd">
            <a:solidFill>
              <a:srgbClr val="2EACDC"/>
            </a:solidFill>
            <a:prstDash val="solid"/>
            <a:miter/>
          </a:ln>
        </p:spPr>
      </p:cxnSp>
      <p:cxnSp>
        <p:nvCxnSpPr>
          <p:cNvPr id="8" name="Connettore diritto 14">
            <a:extLst>
              <a:ext uri="{FF2B5EF4-FFF2-40B4-BE49-F238E27FC236}">
                <a16:creationId xmlns:a16="http://schemas.microsoft.com/office/drawing/2014/main" id="{D7A03185-206C-45A2-A983-FC930736C83F}"/>
              </a:ext>
            </a:extLst>
          </p:cNvPr>
          <p:cNvCxnSpPr/>
          <p:nvPr/>
        </p:nvCxnSpPr>
        <p:spPr>
          <a:xfrm>
            <a:off x="7039993" y="6397617"/>
            <a:ext cx="1251749" cy="0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</a:ln>
        </p:spPr>
      </p:cxnSp>
      <p:cxnSp>
        <p:nvCxnSpPr>
          <p:cNvPr id="9" name="Connettore diritto 16">
            <a:extLst>
              <a:ext uri="{FF2B5EF4-FFF2-40B4-BE49-F238E27FC236}">
                <a16:creationId xmlns:a16="http://schemas.microsoft.com/office/drawing/2014/main" id="{CD96324E-B4EA-44D4-8F38-C40D275F2790}"/>
              </a:ext>
            </a:extLst>
          </p:cNvPr>
          <p:cNvCxnSpPr/>
          <p:nvPr/>
        </p:nvCxnSpPr>
        <p:spPr>
          <a:xfrm>
            <a:off x="7430606" y="5348627"/>
            <a:ext cx="0" cy="1026624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</a:ln>
        </p:spPr>
      </p:cxnSp>
      <p:cxnSp>
        <p:nvCxnSpPr>
          <p:cNvPr id="10" name="Connettore diritto 18">
            <a:extLst>
              <a:ext uri="{FF2B5EF4-FFF2-40B4-BE49-F238E27FC236}">
                <a16:creationId xmlns:a16="http://schemas.microsoft.com/office/drawing/2014/main" id="{65F66997-7F65-41DB-9076-658C6E296007}"/>
              </a:ext>
            </a:extLst>
          </p:cNvPr>
          <p:cNvCxnSpPr/>
          <p:nvPr/>
        </p:nvCxnSpPr>
        <p:spPr>
          <a:xfrm>
            <a:off x="7856735" y="5367976"/>
            <a:ext cx="0" cy="1026624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</a:ln>
        </p:spPr>
      </p:cxnSp>
      <p:sp>
        <p:nvSpPr>
          <p:cNvPr id="11" name="Connettore 19">
            <a:extLst>
              <a:ext uri="{FF2B5EF4-FFF2-40B4-BE49-F238E27FC236}">
                <a16:creationId xmlns:a16="http://schemas.microsoft.com/office/drawing/2014/main" id="{7FBF48DC-A874-4021-81F5-2298C488F714}"/>
              </a:ext>
            </a:extLst>
          </p:cNvPr>
          <p:cNvSpPr/>
          <p:nvPr/>
        </p:nvSpPr>
        <p:spPr>
          <a:xfrm>
            <a:off x="7785704" y="6053785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2" name="Connettore 21">
            <a:extLst>
              <a:ext uri="{FF2B5EF4-FFF2-40B4-BE49-F238E27FC236}">
                <a16:creationId xmlns:a16="http://schemas.microsoft.com/office/drawing/2014/main" id="{4E201811-E6E2-4FCB-A08C-52EFB7B559CF}"/>
              </a:ext>
            </a:extLst>
          </p:cNvPr>
          <p:cNvSpPr/>
          <p:nvPr/>
        </p:nvSpPr>
        <p:spPr>
          <a:xfrm>
            <a:off x="7794592" y="5885242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3" name="Connettore 22">
            <a:extLst>
              <a:ext uri="{FF2B5EF4-FFF2-40B4-BE49-F238E27FC236}">
                <a16:creationId xmlns:a16="http://schemas.microsoft.com/office/drawing/2014/main" id="{E889FFDF-A0AB-441E-B76A-6CFB7A4197AC}"/>
              </a:ext>
            </a:extLst>
          </p:cNvPr>
          <p:cNvSpPr/>
          <p:nvPr/>
        </p:nvSpPr>
        <p:spPr>
          <a:xfrm>
            <a:off x="7794592" y="5702783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4" name="Connettore 23">
            <a:extLst>
              <a:ext uri="{FF2B5EF4-FFF2-40B4-BE49-F238E27FC236}">
                <a16:creationId xmlns:a16="http://schemas.microsoft.com/office/drawing/2014/main" id="{D5E773C9-C336-4392-A99B-3DEB374BE8E3}"/>
              </a:ext>
            </a:extLst>
          </p:cNvPr>
          <p:cNvSpPr/>
          <p:nvPr/>
        </p:nvSpPr>
        <p:spPr>
          <a:xfrm>
            <a:off x="7794592" y="6217215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cxnSp>
        <p:nvCxnSpPr>
          <p:cNvPr id="15" name="Connettore 2 25">
            <a:extLst>
              <a:ext uri="{FF2B5EF4-FFF2-40B4-BE49-F238E27FC236}">
                <a16:creationId xmlns:a16="http://schemas.microsoft.com/office/drawing/2014/main" id="{FF7FAB82-0E24-4E45-AB70-BE445723FC80}"/>
              </a:ext>
            </a:extLst>
          </p:cNvPr>
          <p:cNvCxnSpPr/>
          <p:nvPr/>
        </p:nvCxnSpPr>
        <p:spPr>
          <a:xfrm flipH="1">
            <a:off x="5794159" y="5383465"/>
            <a:ext cx="301844" cy="254606"/>
          </a:xfrm>
          <a:prstGeom prst="straightConnector1">
            <a:avLst/>
          </a:prstGeom>
          <a:noFill/>
          <a:ln w="9528" cap="rnd">
            <a:solidFill>
              <a:srgbClr val="2EACDC"/>
            </a:solidFill>
            <a:prstDash val="solid"/>
            <a:miter/>
            <a:tailEnd type="arrow"/>
          </a:ln>
        </p:spPr>
      </p:cxnSp>
      <p:sp>
        <p:nvSpPr>
          <p:cNvPr id="16" name="Connettore 29">
            <a:extLst>
              <a:ext uri="{FF2B5EF4-FFF2-40B4-BE49-F238E27FC236}">
                <a16:creationId xmlns:a16="http://schemas.microsoft.com/office/drawing/2014/main" id="{C46D7CB6-D750-444D-A194-DAB38B35328F}"/>
              </a:ext>
            </a:extLst>
          </p:cNvPr>
          <p:cNvSpPr/>
          <p:nvPr/>
        </p:nvSpPr>
        <p:spPr>
          <a:xfrm>
            <a:off x="7368463" y="6220233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0000"/>
              </a:solidFill>
              <a:uFillTx/>
              <a:latin typeface="Century Gothic"/>
            </a:endParaRPr>
          </a:p>
        </p:txBody>
      </p:sp>
      <p:sp>
        <p:nvSpPr>
          <p:cNvPr id="17" name="Connettore 30">
            <a:extLst>
              <a:ext uri="{FF2B5EF4-FFF2-40B4-BE49-F238E27FC236}">
                <a16:creationId xmlns:a16="http://schemas.microsoft.com/office/drawing/2014/main" id="{7C90B34C-3A65-4230-BAB9-D4FB881530BC}"/>
              </a:ext>
            </a:extLst>
          </p:cNvPr>
          <p:cNvSpPr/>
          <p:nvPr/>
        </p:nvSpPr>
        <p:spPr>
          <a:xfrm>
            <a:off x="7794592" y="5511408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8" name="Connettore 31">
            <a:extLst>
              <a:ext uri="{FF2B5EF4-FFF2-40B4-BE49-F238E27FC236}">
                <a16:creationId xmlns:a16="http://schemas.microsoft.com/office/drawing/2014/main" id="{12B12117-FF70-4BAC-A12A-9E975E973E67}"/>
              </a:ext>
            </a:extLst>
          </p:cNvPr>
          <p:cNvSpPr/>
          <p:nvPr/>
        </p:nvSpPr>
        <p:spPr>
          <a:xfrm>
            <a:off x="7794592" y="5339492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9" name="Connettore 32">
            <a:extLst>
              <a:ext uri="{FF2B5EF4-FFF2-40B4-BE49-F238E27FC236}">
                <a16:creationId xmlns:a16="http://schemas.microsoft.com/office/drawing/2014/main" id="{BD83B453-768D-4FD9-A7B7-33584AC1F9C7}"/>
              </a:ext>
            </a:extLst>
          </p:cNvPr>
          <p:cNvSpPr/>
          <p:nvPr/>
        </p:nvSpPr>
        <p:spPr>
          <a:xfrm>
            <a:off x="7794592" y="5142987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0" name="Connettore 33">
            <a:extLst>
              <a:ext uri="{FF2B5EF4-FFF2-40B4-BE49-F238E27FC236}">
                <a16:creationId xmlns:a16="http://schemas.microsoft.com/office/drawing/2014/main" id="{A3E54B72-0DE1-4D6A-80F6-5A8FD80F33C2}"/>
              </a:ext>
            </a:extLst>
          </p:cNvPr>
          <p:cNvSpPr/>
          <p:nvPr/>
        </p:nvSpPr>
        <p:spPr>
          <a:xfrm>
            <a:off x="7794592" y="4947617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1" name="Connettore 34">
            <a:extLst>
              <a:ext uri="{FF2B5EF4-FFF2-40B4-BE49-F238E27FC236}">
                <a16:creationId xmlns:a16="http://schemas.microsoft.com/office/drawing/2014/main" id="{1B05CF4F-99BC-435D-8B12-195FDF4BB298}"/>
              </a:ext>
            </a:extLst>
          </p:cNvPr>
          <p:cNvSpPr/>
          <p:nvPr/>
        </p:nvSpPr>
        <p:spPr>
          <a:xfrm>
            <a:off x="7794592" y="4781434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2" name="Connettore 35">
            <a:extLst>
              <a:ext uri="{FF2B5EF4-FFF2-40B4-BE49-F238E27FC236}">
                <a16:creationId xmlns:a16="http://schemas.microsoft.com/office/drawing/2014/main" id="{1063ABAA-24A5-47D6-9D18-B5CB566E34A0}"/>
              </a:ext>
            </a:extLst>
          </p:cNvPr>
          <p:cNvSpPr/>
          <p:nvPr/>
        </p:nvSpPr>
        <p:spPr>
          <a:xfrm>
            <a:off x="8034293" y="4823761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3" name="Connettore 36">
            <a:extLst>
              <a:ext uri="{FF2B5EF4-FFF2-40B4-BE49-F238E27FC236}">
                <a16:creationId xmlns:a16="http://schemas.microsoft.com/office/drawing/2014/main" id="{C93A557F-A8A0-4185-AEAD-54666C8C65A5}"/>
              </a:ext>
            </a:extLst>
          </p:cNvPr>
          <p:cNvSpPr/>
          <p:nvPr/>
        </p:nvSpPr>
        <p:spPr>
          <a:xfrm>
            <a:off x="8034293" y="5022250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4" name="Connettore 37">
            <a:extLst>
              <a:ext uri="{FF2B5EF4-FFF2-40B4-BE49-F238E27FC236}">
                <a16:creationId xmlns:a16="http://schemas.microsoft.com/office/drawing/2014/main" id="{8E59F981-7A80-4458-B9F6-99F6BBBEA5B2}"/>
              </a:ext>
            </a:extLst>
          </p:cNvPr>
          <p:cNvSpPr/>
          <p:nvPr/>
        </p:nvSpPr>
        <p:spPr>
          <a:xfrm>
            <a:off x="8043172" y="5209099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5" name="Connettore 38">
            <a:extLst>
              <a:ext uri="{FF2B5EF4-FFF2-40B4-BE49-F238E27FC236}">
                <a16:creationId xmlns:a16="http://schemas.microsoft.com/office/drawing/2014/main" id="{227992C9-6930-49E1-9DEA-8AF9869B1C61}"/>
              </a:ext>
            </a:extLst>
          </p:cNvPr>
          <p:cNvSpPr/>
          <p:nvPr/>
        </p:nvSpPr>
        <p:spPr>
          <a:xfrm>
            <a:off x="8055114" y="5395115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6" name="Connettore 39">
            <a:extLst>
              <a:ext uri="{FF2B5EF4-FFF2-40B4-BE49-F238E27FC236}">
                <a16:creationId xmlns:a16="http://schemas.microsoft.com/office/drawing/2014/main" id="{E2F5FE20-F70E-4984-8DDC-34DCE26063C1}"/>
              </a:ext>
            </a:extLst>
          </p:cNvPr>
          <p:cNvSpPr/>
          <p:nvPr/>
        </p:nvSpPr>
        <p:spPr>
          <a:xfrm>
            <a:off x="8055114" y="5579851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7" name="Connettore 47">
            <a:extLst>
              <a:ext uri="{FF2B5EF4-FFF2-40B4-BE49-F238E27FC236}">
                <a16:creationId xmlns:a16="http://schemas.microsoft.com/office/drawing/2014/main" id="{03AA5476-3F75-4B7D-8E4A-8F580FE4FC75}"/>
              </a:ext>
            </a:extLst>
          </p:cNvPr>
          <p:cNvSpPr/>
          <p:nvPr/>
        </p:nvSpPr>
        <p:spPr>
          <a:xfrm>
            <a:off x="8055114" y="5758744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8" name="Connettore 48">
            <a:extLst>
              <a:ext uri="{FF2B5EF4-FFF2-40B4-BE49-F238E27FC236}">
                <a16:creationId xmlns:a16="http://schemas.microsoft.com/office/drawing/2014/main" id="{ABC9A747-92F7-49F1-90CC-C3B40959F1B9}"/>
              </a:ext>
            </a:extLst>
          </p:cNvPr>
          <p:cNvSpPr/>
          <p:nvPr/>
        </p:nvSpPr>
        <p:spPr>
          <a:xfrm>
            <a:off x="8056476" y="5928210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9" name="Connettore 49">
            <a:extLst>
              <a:ext uri="{FF2B5EF4-FFF2-40B4-BE49-F238E27FC236}">
                <a16:creationId xmlns:a16="http://schemas.microsoft.com/office/drawing/2014/main" id="{1031D234-439D-4018-9FA5-E59FEB17C90D}"/>
              </a:ext>
            </a:extLst>
          </p:cNvPr>
          <p:cNvSpPr/>
          <p:nvPr/>
        </p:nvSpPr>
        <p:spPr>
          <a:xfrm>
            <a:off x="8056476" y="6089940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30" name="Connettore 50">
            <a:extLst>
              <a:ext uri="{FF2B5EF4-FFF2-40B4-BE49-F238E27FC236}">
                <a16:creationId xmlns:a16="http://schemas.microsoft.com/office/drawing/2014/main" id="{61E0CE88-29A7-4185-A34A-3B585EF00D20}"/>
              </a:ext>
            </a:extLst>
          </p:cNvPr>
          <p:cNvSpPr/>
          <p:nvPr/>
        </p:nvSpPr>
        <p:spPr>
          <a:xfrm>
            <a:off x="8055114" y="6221742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31" name="Figura a mano libera: forma 59">
            <a:extLst>
              <a:ext uri="{FF2B5EF4-FFF2-40B4-BE49-F238E27FC236}">
                <a16:creationId xmlns:a16="http://schemas.microsoft.com/office/drawing/2014/main" id="{AEE9D3B2-9A2A-4360-A35D-D37F79866024}"/>
              </a:ext>
            </a:extLst>
          </p:cNvPr>
          <p:cNvSpPr/>
          <p:nvPr/>
        </p:nvSpPr>
        <p:spPr>
          <a:xfrm>
            <a:off x="7554891" y="4456492"/>
            <a:ext cx="852613" cy="23631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852618"/>
              <a:gd name="f7" fmla="val 2363164"/>
              <a:gd name="f8" fmla="val 65695"/>
              <a:gd name="f9" fmla="val 196338"/>
              <a:gd name="f10" fmla="+- 0 0 54153"/>
              <a:gd name="f11" fmla="val 268839"/>
              <a:gd name="f12" fmla="val 15388"/>
              <a:gd name="f13" fmla="val 520373"/>
              <a:gd name="f14" fmla="val 74573"/>
              <a:gd name="f15" fmla="val 586955"/>
              <a:gd name="f16" fmla="val 133758"/>
              <a:gd name="f17" fmla="val 653538"/>
              <a:gd name="f18" fmla="val 361618"/>
              <a:gd name="f19" fmla="val 338381"/>
              <a:gd name="f20" fmla="val 420802"/>
              <a:gd name="f21" fmla="val 595833"/>
              <a:gd name="f22" fmla="val 479986"/>
              <a:gd name="f23" fmla="val 853285"/>
              <a:gd name="f24" fmla="val 371975"/>
              <a:gd name="f25" fmla="val 1872738"/>
              <a:gd name="f26" fmla="val 429680"/>
              <a:gd name="f27" fmla="val 2131670"/>
              <a:gd name="f28" fmla="val 487385"/>
              <a:gd name="f29" fmla="val 2390602"/>
              <a:gd name="f30" fmla="val 706367"/>
              <a:gd name="f31" fmla="val 2479379"/>
              <a:gd name="f32" fmla="val 767031"/>
              <a:gd name="f33" fmla="val 2149425"/>
              <a:gd name="f34" fmla="val 827695"/>
              <a:gd name="f35" fmla="val 1819472"/>
              <a:gd name="f36" fmla="val 910553"/>
              <a:gd name="f37" fmla="val 483382"/>
              <a:gd name="f38" fmla="val 793664"/>
              <a:gd name="f39" fmla="val 151949"/>
              <a:gd name="f40" fmla="val 676775"/>
              <a:gd name="f41" fmla="+- 0 0 179484"/>
              <a:gd name="f42" fmla="val 185543"/>
              <a:gd name="f43" fmla="val 123837"/>
              <a:gd name="f44" fmla="+- 0 0 -90"/>
              <a:gd name="f45" fmla="*/ f3 1 852618"/>
              <a:gd name="f46" fmla="*/ f4 1 2363164"/>
              <a:gd name="f47" fmla="+- f7 0 f5"/>
              <a:gd name="f48" fmla="+- f6 0 f5"/>
              <a:gd name="f49" fmla="*/ f44 f0 1"/>
              <a:gd name="f50" fmla="*/ f48 1 852618"/>
              <a:gd name="f51" fmla="*/ f47 1 2363164"/>
              <a:gd name="f52" fmla="*/ 65695 f48 1"/>
              <a:gd name="f53" fmla="*/ 196338 f47 1"/>
              <a:gd name="f54" fmla="*/ 74573 f48 1"/>
              <a:gd name="f55" fmla="*/ 586955 f47 1"/>
              <a:gd name="f56" fmla="*/ 420802 f48 1"/>
              <a:gd name="f57" fmla="*/ 595833 f47 1"/>
              <a:gd name="f58" fmla="*/ 429680 f48 1"/>
              <a:gd name="f59" fmla="*/ 2131670 f47 1"/>
              <a:gd name="f60" fmla="*/ 767031 f48 1"/>
              <a:gd name="f61" fmla="*/ 2149425 f47 1"/>
              <a:gd name="f62" fmla="*/ 793664 f48 1"/>
              <a:gd name="f63" fmla="*/ 151949 f47 1"/>
              <a:gd name="f64" fmla="*/ f49 1 f2"/>
              <a:gd name="f65" fmla="*/ f52 1 852618"/>
              <a:gd name="f66" fmla="*/ f53 1 2363164"/>
              <a:gd name="f67" fmla="*/ f54 1 852618"/>
              <a:gd name="f68" fmla="*/ f55 1 2363164"/>
              <a:gd name="f69" fmla="*/ f56 1 852618"/>
              <a:gd name="f70" fmla="*/ f57 1 2363164"/>
              <a:gd name="f71" fmla="*/ f58 1 852618"/>
              <a:gd name="f72" fmla="*/ f59 1 2363164"/>
              <a:gd name="f73" fmla="*/ f60 1 852618"/>
              <a:gd name="f74" fmla="*/ f61 1 2363164"/>
              <a:gd name="f75" fmla="*/ f62 1 852618"/>
              <a:gd name="f76" fmla="*/ f63 1 2363164"/>
              <a:gd name="f77" fmla="*/ f5 1 f50"/>
              <a:gd name="f78" fmla="*/ f6 1 f50"/>
              <a:gd name="f79" fmla="*/ f5 1 f51"/>
              <a:gd name="f80" fmla="*/ f7 1 f51"/>
              <a:gd name="f81" fmla="+- f64 0 f1"/>
              <a:gd name="f82" fmla="*/ f65 1 f50"/>
              <a:gd name="f83" fmla="*/ f66 1 f51"/>
              <a:gd name="f84" fmla="*/ f67 1 f50"/>
              <a:gd name="f85" fmla="*/ f68 1 f51"/>
              <a:gd name="f86" fmla="*/ f69 1 f50"/>
              <a:gd name="f87" fmla="*/ f70 1 f51"/>
              <a:gd name="f88" fmla="*/ f71 1 f50"/>
              <a:gd name="f89" fmla="*/ f72 1 f51"/>
              <a:gd name="f90" fmla="*/ f73 1 f50"/>
              <a:gd name="f91" fmla="*/ f74 1 f51"/>
              <a:gd name="f92" fmla="*/ f75 1 f50"/>
              <a:gd name="f93" fmla="*/ f76 1 f51"/>
              <a:gd name="f94" fmla="*/ f77 f45 1"/>
              <a:gd name="f95" fmla="*/ f78 f45 1"/>
              <a:gd name="f96" fmla="*/ f80 f46 1"/>
              <a:gd name="f97" fmla="*/ f79 f46 1"/>
              <a:gd name="f98" fmla="*/ f82 f45 1"/>
              <a:gd name="f99" fmla="*/ f83 f46 1"/>
              <a:gd name="f100" fmla="*/ f84 f45 1"/>
              <a:gd name="f101" fmla="*/ f85 f46 1"/>
              <a:gd name="f102" fmla="*/ f86 f45 1"/>
              <a:gd name="f103" fmla="*/ f87 f46 1"/>
              <a:gd name="f104" fmla="*/ f88 f45 1"/>
              <a:gd name="f105" fmla="*/ f89 f46 1"/>
              <a:gd name="f106" fmla="*/ f90 f45 1"/>
              <a:gd name="f107" fmla="*/ f91 f46 1"/>
              <a:gd name="f108" fmla="*/ f92 f45 1"/>
              <a:gd name="f109" fmla="*/ f93 f4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81">
                <a:pos x="f98" y="f99"/>
              </a:cxn>
              <a:cxn ang="f81">
                <a:pos x="f100" y="f101"/>
              </a:cxn>
              <a:cxn ang="f81">
                <a:pos x="f102" y="f103"/>
              </a:cxn>
              <a:cxn ang="f81">
                <a:pos x="f104" y="f105"/>
              </a:cxn>
              <a:cxn ang="f81">
                <a:pos x="f106" y="f107"/>
              </a:cxn>
              <a:cxn ang="f81">
                <a:pos x="f108" y="f109"/>
              </a:cxn>
              <a:cxn ang="f81">
                <a:pos x="f98" y="f99"/>
              </a:cxn>
            </a:cxnLst>
            <a:rect l="f94" t="f97" r="f95" b="f96"/>
            <a:pathLst>
              <a:path w="852618" h="2363164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20" y="f21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8" y="f9"/>
                </a:cubicBezTo>
                <a:close/>
              </a:path>
            </a:pathLst>
          </a:custGeom>
          <a:noFill/>
          <a:ln w="15873" cap="rnd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cxnSp>
        <p:nvCxnSpPr>
          <p:cNvPr id="32" name="Connettore 2 61">
            <a:extLst>
              <a:ext uri="{FF2B5EF4-FFF2-40B4-BE49-F238E27FC236}">
                <a16:creationId xmlns:a16="http://schemas.microsoft.com/office/drawing/2014/main" id="{564B3F5D-3A97-49A3-80D8-23149F9B7AA7}"/>
              </a:ext>
            </a:extLst>
          </p:cNvPr>
          <p:cNvCxnSpPr>
            <a:stCxn id="31" idx="5"/>
          </p:cNvCxnSpPr>
          <p:nvPr/>
        </p:nvCxnSpPr>
        <p:spPr>
          <a:xfrm flipH="1">
            <a:off x="7492749" y="5043446"/>
            <a:ext cx="136711" cy="710772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  <a:tailEnd type="arrow"/>
          </a:ln>
        </p:spPr>
      </p:cxnSp>
      <p:pic>
        <p:nvPicPr>
          <p:cNvPr id="33" name="Audio registrato">
            <a:extLst>
              <a:ext uri="{FF2B5EF4-FFF2-40B4-BE49-F238E27FC236}">
                <a16:creationId xmlns:a16="http://schemas.microsoft.com/office/drawing/2014/main" id="{6D440D47-D450-4FCC-8505-B8C22E28D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35369" y="2388998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4A4E52-4B43-494A-ADD1-6ADE8F91E8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76622" y="624105"/>
            <a:ext cx="8911687" cy="6309350"/>
          </a:xfrm>
        </p:spPr>
        <p:txBody>
          <a:bodyPr/>
          <a:lstStyle/>
          <a:p>
            <a:pPr lvl="0"/>
            <a:r>
              <a:rPr lang="it-IT" sz="1400" b="1">
                <a:solidFill>
                  <a:srgbClr val="FF0000"/>
                </a:solidFill>
              </a:rPr>
              <a:t>Moltiplico le decine 3x2 o 2x3 = 6</a:t>
            </a:r>
            <a:br>
              <a:rPr lang="it-IT" sz="1400" b="1">
                <a:solidFill>
                  <a:srgbClr val="FF0000"/>
                </a:solidFill>
              </a:rPr>
            </a:br>
            <a:r>
              <a:rPr lang="it-IT" sz="800" b="1">
                <a:solidFill>
                  <a:srgbClr val="FF0000"/>
                </a:solidFill>
              </a:rPr>
              <a:t>1</a:t>
            </a:r>
            <a:r>
              <a:rPr lang="it-IT" sz="1600" b="1">
                <a:solidFill>
                  <a:srgbClr val="FF0000"/>
                </a:solidFill>
              </a:rPr>
              <a:t>2</a:t>
            </a:r>
            <a:r>
              <a:rPr lang="it-IT" sz="1600" b="1">
                <a:solidFill>
                  <a:srgbClr val="0070C0"/>
                </a:solidFill>
              </a:rPr>
              <a:t> 6 x</a:t>
            </a:r>
            <a:br>
              <a:rPr lang="it-IT" sz="1600" b="1">
                <a:solidFill>
                  <a:srgbClr val="0070C0"/>
                </a:solidFill>
              </a:rPr>
            </a:br>
            <a:r>
              <a:rPr lang="it-IT" sz="1600" b="1">
                <a:solidFill>
                  <a:srgbClr val="0070C0"/>
                </a:solidFill>
              </a:rPr>
              <a:t/>
            </a:r>
            <a:br>
              <a:rPr lang="it-IT" sz="1600" b="1">
                <a:solidFill>
                  <a:srgbClr val="0070C0"/>
                </a:solidFill>
              </a:rPr>
            </a:br>
            <a:r>
              <a:rPr lang="it-IT" sz="1600" b="1">
                <a:solidFill>
                  <a:srgbClr val="0070C0"/>
                </a:solidFill>
              </a:rPr>
              <a:t>     3 =</a:t>
            </a:r>
            <a:br>
              <a:rPr lang="it-IT" sz="1600" b="1">
                <a:solidFill>
                  <a:srgbClr val="0070C0"/>
                </a:solidFill>
              </a:rPr>
            </a:br>
            <a:r>
              <a:rPr lang="it-IT" sz="1600" b="1">
                <a:solidFill>
                  <a:srgbClr val="0070C0"/>
                </a:solidFill>
              </a:rPr>
              <a:t>    </a:t>
            </a:r>
            <a:br>
              <a:rPr lang="it-IT" sz="1600" b="1">
                <a:solidFill>
                  <a:srgbClr val="0070C0"/>
                </a:solidFill>
              </a:rPr>
            </a:br>
            <a:r>
              <a:rPr lang="it-IT" sz="1600" b="1">
                <a:solidFill>
                  <a:srgbClr val="0070C0"/>
                </a:solidFill>
              </a:rPr>
              <a:t>     8 </a:t>
            </a:r>
            <a:br>
              <a:rPr lang="it-IT" sz="1600" b="1">
                <a:solidFill>
                  <a:srgbClr val="0070C0"/>
                </a:solidFill>
              </a:rPr>
            </a:br>
            <a:r>
              <a:rPr lang="it-IT" sz="1200">
                <a:solidFill>
                  <a:srgbClr val="0070C0"/>
                </a:solidFill>
              </a:rPr>
              <a:t/>
            </a:r>
            <a:br>
              <a:rPr lang="it-IT" sz="1200">
                <a:solidFill>
                  <a:srgbClr val="0070C0"/>
                </a:solidFill>
              </a:rPr>
            </a:br>
            <a:r>
              <a:rPr lang="it-IT" sz="1400" b="1">
                <a:solidFill>
                  <a:srgbClr val="0070C0"/>
                </a:solidFill>
              </a:rPr>
              <a:t>Aggiungo </a:t>
            </a:r>
            <a:r>
              <a:rPr lang="it-IT" sz="1400" b="1">
                <a:solidFill>
                  <a:srgbClr val="FF0000"/>
                </a:solidFill>
              </a:rPr>
              <a:t>1 (di riporto) </a:t>
            </a:r>
            <a:r>
              <a:rPr lang="it-IT" sz="1400" b="1">
                <a:solidFill>
                  <a:srgbClr val="0070C0"/>
                </a:solidFill>
              </a:rPr>
              <a:t>e ottengo </a:t>
            </a:r>
            <a:r>
              <a:rPr lang="it-IT" sz="1400" b="1">
                <a:solidFill>
                  <a:srgbClr val="FF0000"/>
                </a:solidFill>
              </a:rPr>
              <a:t>7</a:t>
            </a:r>
            <a:r>
              <a:rPr lang="it-IT" sz="1400" b="1">
                <a:solidFill>
                  <a:srgbClr val="0070C0"/>
                </a:solidFill>
              </a:rPr>
              <a:t/>
            </a:r>
            <a:br>
              <a:rPr lang="it-IT" sz="1400" b="1">
                <a:solidFill>
                  <a:srgbClr val="0070C0"/>
                </a:solidFill>
              </a:rPr>
            </a:br>
            <a:r>
              <a:rPr lang="it-IT" sz="1200">
                <a:solidFill>
                  <a:srgbClr val="0070C0"/>
                </a:solidFill>
              </a:rPr>
              <a:t/>
            </a:r>
            <a:br>
              <a:rPr lang="it-IT" sz="1200">
                <a:solidFill>
                  <a:srgbClr val="0070C0"/>
                </a:solidFill>
              </a:rPr>
            </a:br>
            <a:r>
              <a:rPr lang="it-IT" sz="1600">
                <a:solidFill>
                  <a:srgbClr val="0070C0"/>
                </a:solidFill>
              </a:rPr>
              <a:t> </a:t>
            </a:r>
            <a:r>
              <a:rPr lang="it-IT" sz="900" b="1">
                <a:solidFill>
                  <a:srgbClr val="FF0000"/>
                </a:solidFill>
              </a:rPr>
              <a:t>1</a:t>
            </a:r>
            <a:r>
              <a:rPr lang="it-IT" sz="1600" b="1">
                <a:solidFill>
                  <a:srgbClr val="FF0000"/>
                </a:solidFill>
              </a:rPr>
              <a:t>2</a:t>
            </a:r>
            <a:r>
              <a:rPr lang="it-IT" sz="1600" b="1">
                <a:solidFill>
                  <a:srgbClr val="0070C0"/>
                </a:solidFill>
              </a:rPr>
              <a:t> 6 x</a:t>
            </a:r>
            <a:br>
              <a:rPr lang="it-IT" sz="1600" b="1">
                <a:solidFill>
                  <a:srgbClr val="0070C0"/>
                </a:solidFill>
              </a:rPr>
            </a:br>
            <a:r>
              <a:rPr lang="it-IT" sz="1600" b="1">
                <a:solidFill>
                  <a:srgbClr val="0070C0"/>
                </a:solidFill>
              </a:rPr>
              <a:t/>
            </a:r>
            <a:br>
              <a:rPr lang="it-IT" sz="1600" b="1">
                <a:solidFill>
                  <a:srgbClr val="0070C0"/>
                </a:solidFill>
              </a:rPr>
            </a:br>
            <a:r>
              <a:rPr lang="it-IT" sz="1600" b="1">
                <a:solidFill>
                  <a:srgbClr val="0070C0"/>
                </a:solidFill>
              </a:rPr>
              <a:t>      3 =</a:t>
            </a:r>
            <a:br>
              <a:rPr lang="it-IT" sz="1600" b="1">
                <a:solidFill>
                  <a:srgbClr val="0070C0"/>
                </a:solidFill>
              </a:rPr>
            </a:br>
            <a:r>
              <a:rPr lang="it-IT" sz="1600" b="1">
                <a:solidFill>
                  <a:srgbClr val="0070C0"/>
                </a:solidFill>
              </a:rPr>
              <a:t/>
            </a:r>
            <a:br>
              <a:rPr lang="it-IT" sz="1600" b="1">
                <a:solidFill>
                  <a:srgbClr val="0070C0"/>
                </a:solidFill>
              </a:rPr>
            </a:br>
            <a:r>
              <a:rPr lang="it-IT" sz="1600" b="1">
                <a:solidFill>
                  <a:srgbClr val="0070C0"/>
                </a:solidFill>
              </a:rPr>
              <a:t>      8  </a:t>
            </a:r>
            <a:br>
              <a:rPr lang="it-IT" sz="1600" b="1">
                <a:solidFill>
                  <a:srgbClr val="0070C0"/>
                </a:solidFill>
              </a:rPr>
            </a:br>
            <a:r>
              <a:rPr lang="it-IT" sz="1200">
                <a:solidFill>
                  <a:srgbClr val="0070C0"/>
                </a:solidFill>
              </a:rPr>
              <a:t/>
            </a:r>
            <a:br>
              <a:rPr lang="it-IT" sz="1200">
                <a:solidFill>
                  <a:srgbClr val="0070C0"/>
                </a:solidFill>
              </a:rPr>
            </a:br>
            <a:r>
              <a:rPr lang="it-IT" sz="1600" b="1">
                <a:solidFill>
                  <a:srgbClr val="0070C0"/>
                </a:solidFill>
              </a:rPr>
              <a:t>Scrivo </a:t>
            </a:r>
            <a:r>
              <a:rPr lang="it-IT" sz="1600" b="1">
                <a:solidFill>
                  <a:srgbClr val="FF0000"/>
                </a:solidFill>
              </a:rPr>
              <a:t>7</a:t>
            </a:r>
            <a:r>
              <a:rPr lang="it-IT" sz="1600" b="1">
                <a:solidFill>
                  <a:srgbClr val="0070C0"/>
                </a:solidFill>
              </a:rPr>
              <a:t> nella colonna delle </a:t>
            </a:r>
            <a:r>
              <a:rPr lang="it-IT" sz="1600" b="1">
                <a:solidFill>
                  <a:srgbClr val="FF0000"/>
                </a:solidFill>
              </a:rPr>
              <a:t>decine. Il risultato è 7</a:t>
            </a:r>
            <a:r>
              <a:rPr lang="it-IT" sz="1600" b="1">
                <a:solidFill>
                  <a:srgbClr val="0070C0"/>
                </a:solidFill>
              </a:rPr>
              <a:t>8</a:t>
            </a:r>
            <a:r>
              <a:rPr lang="it-IT" sz="1600" b="1">
                <a:solidFill>
                  <a:srgbClr val="FF0000"/>
                </a:solidFill>
              </a:rPr>
              <a:t/>
            </a:r>
            <a:br>
              <a:rPr lang="it-IT" sz="1600" b="1">
                <a:solidFill>
                  <a:srgbClr val="FF0000"/>
                </a:solidFill>
              </a:rPr>
            </a:br>
            <a:r>
              <a:rPr lang="it-IT" sz="1600" b="1">
                <a:solidFill>
                  <a:srgbClr val="FF0000"/>
                </a:solidFill>
              </a:rPr>
              <a:t>   </a:t>
            </a:r>
            <a:br>
              <a:rPr lang="it-IT" sz="1600" b="1">
                <a:solidFill>
                  <a:srgbClr val="FF0000"/>
                </a:solidFill>
              </a:rPr>
            </a:br>
            <a:r>
              <a:rPr lang="it-IT" sz="900" b="1">
                <a:solidFill>
                  <a:srgbClr val="FF0000"/>
                </a:solidFill>
              </a:rPr>
              <a:t>1</a:t>
            </a:r>
            <a:r>
              <a:rPr lang="it-IT" sz="1600" b="1">
                <a:solidFill>
                  <a:srgbClr val="FF0000"/>
                </a:solidFill>
              </a:rPr>
              <a:t>2</a:t>
            </a:r>
            <a:r>
              <a:rPr lang="it-IT" sz="1600" b="1">
                <a:solidFill>
                  <a:srgbClr val="0070C0"/>
                </a:solidFill>
              </a:rPr>
              <a:t>6x</a:t>
            </a:r>
            <a:r>
              <a:rPr lang="it-IT" sz="1600">
                <a:solidFill>
                  <a:srgbClr val="FF0000"/>
                </a:solidFill>
              </a:rPr>
              <a:t/>
            </a:r>
            <a:br>
              <a:rPr lang="it-IT" sz="1600">
                <a:solidFill>
                  <a:srgbClr val="FF0000"/>
                </a:solidFill>
              </a:rPr>
            </a:br>
            <a:r>
              <a:rPr lang="it-IT" sz="1200">
                <a:solidFill>
                  <a:srgbClr val="FF0000"/>
                </a:solidFill>
              </a:rPr>
              <a:t/>
            </a:r>
            <a:br>
              <a:rPr lang="it-IT" sz="1200">
                <a:solidFill>
                  <a:srgbClr val="FF0000"/>
                </a:solidFill>
              </a:rPr>
            </a:br>
            <a:r>
              <a:rPr lang="it-IT" sz="1200" b="1">
                <a:solidFill>
                  <a:srgbClr val="FF0000"/>
                </a:solidFill>
              </a:rPr>
              <a:t>     </a:t>
            </a:r>
            <a:r>
              <a:rPr lang="it-IT" sz="1200" b="1">
                <a:solidFill>
                  <a:srgbClr val="0070C0"/>
                </a:solidFill>
              </a:rPr>
              <a:t>3 =</a:t>
            </a:r>
            <a:br>
              <a:rPr lang="it-IT" sz="1200" b="1">
                <a:solidFill>
                  <a:srgbClr val="0070C0"/>
                </a:solidFill>
              </a:rPr>
            </a:br>
            <a:r>
              <a:rPr lang="it-IT" sz="1200" b="1">
                <a:solidFill>
                  <a:srgbClr val="0070C0"/>
                </a:solidFill>
              </a:rPr>
              <a:t>    </a:t>
            </a:r>
            <a:r>
              <a:rPr lang="it-IT" sz="1200" b="1">
                <a:solidFill>
                  <a:srgbClr val="FF0000"/>
                </a:solidFill>
              </a:rPr>
              <a:t>7</a:t>
            </a:r>
            <a:r>
              <a:rPr lang="it-IT" sz="1200" b="1">
                <a:solidFill>
                  <a:srgbClr val="0070C0"/>
                </a:solidFill>
              </a:rPr>
              <a:t>8</a:t>
            </a:r>
            <a:r>
              <a:rPr lang="it-IT" sz="1200">
                <a:solidFill>
                  <a:srgbClr val="FF0000"/>
                </a:solidFill>
              </a:rPr>
              <a:t/>
            </a:r>
            <a:br>
              <a:rPr lang="it-IT" sz="1200">
                <a:solidFill>
                  <a:srgbClr val="FF0000"/>
                </a:solidFill>
              </a:rPr>
            </a:br>
            <a:r>
              <a:rPr lang="it-IT" sz="600">
                <a:solidFill>
                  <a:srgbClr val="0070C0"/>
                </a:solidFill>
              </a:rPr>
              <a:t/>
            </a:r>
            <a:br>
              <a:rPr lang="it-IT" sz="600">
                <a:solidFill>
                  <a:srgbClr val="0070C0"/>
                </a:solidFill>
              </a:rPr>
            </a:br>
            <a:r>
              <a:rPr lang="it-IT" sz="600">
                <a:solidFill>
                  <a:srgbClr val="0070C0"/>
                </a:solidFill>
              </a:rPr>
              <a:t/>
            </a:r>
            <a:br>
              <a:rPr lang="it-IT" sz="600">
                <a:solidFill>
                  <a:srgbClr val="0070C0"/>
                </a:solidFill>
              </a:rPr>
            </a:br>
            <a:r>
              <a:rPr lang="it-IT" sz="600">
                <a:solidFill>
                  <a:srgbClr val="0070C0"/>
                </a:solidFill>
              </a:rPr>
              <a:t/>
            </a:r>
            <a:br>
              <a:rPr lang="it-IT" sz="600">
                <a:solidFill>
                  <a:srgbClr val="0070C0"/>
                </a:solidFill>
              </a:rPr>
            </a:br>
            <a:r>
              <a:rPr lang="it-IT" sz="1200">
                <a:solidFill>
                  <a:srgbClr val="0070C0"/>
                </a:solidFill>
              </a:rPr>
              <a:t/>
            </a:r>
            <a:br>
              <a:rPr lang="it-IT" sz="1200">
                <a:solidFill>
                  <a:srgbClr val="0070C0"/>
                </a:solidFill>
              </a:rPr>
            </a:br>
            <a:r>
              <a:rPr lang="it-IT" sz="1200">
                <a:solidFill>
                  <a:srgbClr val="0070C0"/>
                </a:solidFill>
              </a:rPr>
              <a:t/>
            </a:r>
            <a:br>
              <a:rPr lang="it-IT" sz="1200">
                <a:solidFill>
                  <a:srgbClr val="0070C0"/>
                </a:solidFill>
              </a:rPr>
            </a:br>
            <a:r>
              <a:rPr lang="it-IT" sz="1200">
                <a:solidFill>
                  <a:srgbClr val="0070C0"/>
                </a:solidFill>
              </a:rPr>
              <a:t/>
            </a:r>
            <a:br>
              <a:rPr lang="it-IT" sz="1200">
                <a:solidFill>
                  <a:srgbClr val="0070C0"/>
                </a:solidFill>
              </a:rPr>
            </a:br>
            <a:r>
              <a:rPr lang="it-IT" sz="1200"/>
              <a:t> </a:t>
            </a:r>
          </a:p>
        </p:txBody>
      </p:sp>
      <p:cxnSp>
        <p:nvCxnSpPr>
          <p:cNvPr id="3" name="Connettore diritto 3">
            <a:extLst>
              <a:ext uri="{FF2B5EF4-FFF2-40B4-BE49-F238E27FC236}">
                <a16:creationId xmlns:a16="http://schemas.microsoft.com/office/drawing/2014/main" id="{35B020F0-2C21-49DF-98C3-E9EB5BE30B7D}"/>
              </a:ext>
            </a:extLst>
          </p:cNvPr>
          <p:cNvCxnSpPr/>
          <p:nvPr/>
        </p:nvCxnSpPr>
        <p:spPr>
          <a:xfrm>
            <a:off x="2758671" y="1744986"/>
            <a:ext cx="656951" cy="0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</a:ln>
        </p:spPr>
      </p:cxnSp>
      <p:cxnSp>
        <p:nvCxnSpPr>
          <p:cNvPr id="4" name="Connettore diritto 12">
            <a:extLst>
              <a:ext uri="{FF2B5EF4-FFF2-40B4-BE49-F238E27FC236}">
                <a16:creationId xmlns:a16="http://schemas.microsoft.com/office/drawing/2014/main" id="{6B839D4B-AAFE-4262-940E-5094D68E44C4}"/>
              </a:ext>
            </a:extLst>
          </p:cNvPr>
          <p:cNvCxnSpPr/>
          <p:nvPr/>
        </p:nvCxnSpPr>
        <p:spPr>
          <a:xfrm>
            <a:off x="2789934" y="3531330"/>
            <a:ext cx="719094" cy="0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</a:ln>
        </p:spPr>
      </p:cxnSp>
      <p:cxnSp>
        <p:nvCxnSpPr>
          <p:cNvPr id="5" name="Connettore diritto 22">
            <a:extLst>
              <a:ext uri="{FF2B5EF4-FFF2-40B4-BE49-F238E27FC236}">
                <a16:creationId xmlns:a16="http://schemas.microsoft.com/office/drawing/2014/main" id="{F9441DD0-E01A-4550-95F3-80822ECE7660}"/>
              </a:ext>
            </a:extLst>
          </p:cNvPr>
          <p:cNvCxnSpPr/>
          <p:nvPr/>
        </p:nvCxnSpPr>
        <p:spPr>
          <a:xfrm>
            <a:off x="2775908" y="5191414"/>
            <a:ext cx="572615" cy="0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</a:ln>
        </p:spPr>
      </p:cxnSp>
      <p:cxnSp>
        <p:nvCxnSpPr>
          <p:cNvPr id="6" name="Connettore diritto 24">
            <a:extLst>
              <a:ext uri="{FF2B5EF4-FFF2-40B4-BE49-F238E27FC236}">
                <a16:creationId xmlns:a16="http://schemas.microsoft.com/office/drawing/2014/main" id="{778D6046-CC52-4D51-8E96-127401C2690F}"/>
              </a:ext>
            </a:extLst>
          </p:cNvPr>
          <p:cNvCxnSpPr/>
          <p:nvPr/>
        </p:nvCxnSpPr>
        <p:spPr>
          <a:xfrm>
            <a:off x="9357064" y="6822484"/>
            <a:ext cx="1420429" cy="0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</a:ln>
        </p:spPr>
      </p:cxnSp>
      <p:cxnSp>
        <p:nvCxnSpPr>
          <p:cNvPr id="7" name="Connettore diritto 26">
            <a:extLst>
              <a:ext uri="{FF2B5EF4-FFF2-40B4-BE49-F238E27FC236}">
                <a16:creationId xmlns:a16="http://schemas.microsoft.com/office/drawing/2014/main" id="{39134DA0-0485-4AC3-A0EC-D06B4EC5C9DD}"/>
              </a:ext>
            </a:extLst>
          </p:cNvPr>
          <p:cNvCxnSpPr/>
          <p:nvPr/>
        </p:nvCxnSpPr>
        <p:spPr>
          <a:xfrm>
            <a:off x="9658907" y="4998787"/>
            <a:ext cx="0" cy="1757120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</a:ln>
        </p:spPr>
      </p:cxnSp>
      <p:sp>
        <p:nvSpPr>
          <p:cNvPr id="8" name="Connettore 29">
            <a:extLst>
              <a:ext uri="{FF2B5EF4-FFF2-40B4-BE49-F238E27FC236}">
                <a16:creationId xmlns:a16="http://schemas.microsoft.com/office/drawing/2014/main" id="{E4E471BF-CF62-4AF6-B65C-431A3E045A53}"/>
              </a:ext>
            </a:extLst>
          </p:cNvPr>
          <p:cNvSpPr/>
          <p:nvPr/>
        </p:nvSpPr>
        <p:spPr>
          <a:xfrm>
            <a:off x="10391314" y="6631621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9" name="Connettore 30">
            <a:extLst>
              <a:ext uri="{FF2B5EF4-FFF2-40B4-BE49-F238E27FC236}">
                <a16:creationId xmlns:a16="http://schemas.microsoft.com/office/drawing/2014/main" id="{5B8010C0-40E7-4D50-8392-B9B7A27112C0}"/>
              </a:ext>
            </a:extLst>
          </p:cNvPr>
          <p:cNvSpPr/>
          <p:nvPr/>
        </p:nvSpPr>
        <p:spPr>
          <a:xfrm>
            <a:off x="10389092" y="6420770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0" name="Connettore 31">
            <a:extLst>
              <a:ext uri="{FF2B5EF4-FFF2-40B4-BE49-F238E27FC236}">
                <a16:creationId xmlns:a16="http://schemas.microsoft.com/office/drawing/2014/main" id="{7373BF78-0D61-4795-A955-8F7A0E6B587A}"/>
              </a:ext>
            </a:extLst>
          </p:cNvPr>
          <p:cNvSpPr/>
          <p:nvPr/>
        </p:nvSpPr>
        <p:spPr>
          <a:xfrm>
            <a:off x="10389092" y="6215478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1" name="Connettore 32">
            <a:extLst>
              <a:ext uri="{FF2B5EF4-FFF2-40B4-BE49-F238E27FC236}">
                <a16:creationId xmlns:a16="http://schemas.microsoft.com/office/drawing/2014/main" id="{410F012D-B013-4A21-95DB-27A914E7DE72}"/>
              </a:ext>
            </a:extLst>
          </p:cNvPr>
          <p:cNvSpPr/>
          <p:nvPr/>
        </p:nvSpPr>
        <p:spPr>
          <a:xfrm>
            <a:off x="10391314" y="6004636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2" name="Connettore 33">
            <a:extLst>
              <a:ext uri="{FF2B5EF4-FFF2-40B4-BE49-F238E27FC236}">
                <a16:creationId xmlns:a16="http://schemas.microsoft.com/office/drawing/2014/main" id="{444E409B-2E12-4DAA-9F98-2AC258CCFFD6}"/>
              </a:ext>
            </a:extLst>
          </p:cNvPr>
          <p:cNvSpPr/>
          <p:nvPr/>
        </p:nvSpPr>
        <p:spPr>
          <a:xfrm>
            <a:off x="10402406" y="5793784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3" name="Connettore 34">
            <a:extLst>
              <a:ext uri="{FF2B5EF4-FFF2-40B4-BE49-F238E27FC236}">
                <a16:creationId xmlns:a16="http://schemas.microsoft.com/office/drawing/2014/main" id="{5864CA3F-971A-4964-AD5D-BF0FE10D80D5}"/>
              </a:ext>
            </a:extLst>
          </p:cNvPr>
          <p:cNvSpPr/>
          <p:nvPr/>
        </p:nvSpPr>
        <p:spPr>
          <a:xfrm>
            <a:off x="10402406" y="5582942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4" name="Connettore 35">
            <a:extLst>
              <a:ext uri="{FF2B5EF4-FFF2-40B4-BE49-F238E27FC236}">
                <a16:creationId xmlns:a16="http://schemas.microsoft.com/office/drawing/2014/main" id="{5962A81B-6973-4523-A961-05BA28FFC563}"/>
              </a:ext>
            </a:extLst>
          </p:cNvPr>
          <p:cNvSpPr/>
          <p:nvPr/>
        </p:nvSpPr>
        <p:spPr>
          <a:xfrm>
            <a:off x="10413507" y="5382085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5" name="Connettore 36">
            <a:extLst>
              <a:ext uri="{FF2B5EF4-FFF2-40B4-BE49-F238E27FC236}">
                <a16:creationId xmlns:a16="http://schemas.microsoft.com/office/drawing/2014/main" id="{DB67B09F-A93F-4391-B590-67EDC75F7C68}"/>
              </a:ext>
            </a:extLst>
          </p:cNvPr>
          <p:cNvSpPr/>
          <p:nvPr/>
        </p:nvSpPr>
        <p:spPr>
          <a:xfrm>
            <a:off x="10413507" y="5189000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cxnSp>
        <p:nvCxnSpPr>
          <p:cNvPr id="16" name="Connettore diritto 40">
            <a:extLst>
              <a:ext uri="{FF2B5EF4-FFF2-40B4-BE49-F238E27FC236}">
                <a16:creationId xmlns:a16="http://schemas.microsoft.com/office/drawing/2014/main" id="{1B498F53-D6EC-4CDA-8C0D-B06D69450E87}"/>
              </a:ext>
            </a:extLst>
          </p:cNvPr>
          <p:cNvCxnSpPr/>
          <p:nvPr/>
        </p:nvCxnSpPr>
        <p:spPr>
          <a:xfrm>
            <a:off x="10424013" y="4998787"/>
            <a:ext cx="13908" cy="1823039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</a:ln>
        </p:spPr>
      </p:cxnSp>
      <p:sp>
        <p:nvSpPr>
          <p:cNvPr id="17" name="Connettore 46">
            <a:extLst>
              <a:ext uri="{FF2B5EF4-FFF2-40B4-BE49-F238E27FC236}">
                <a16:creationId xmlns:a16="http://schemas.microsoft.com/office/drawing/2014/main" id="{31B8724A-A02A-4A77-B160-86BF11A08504}"/>
              </a:ext>
            </a:extLst>
          </p:cNvPr>
          <p:cNvSpPr/>
          <p:nvPr/>
        </p:nvSpPr>
        <p:spPr>
          <a:xfrm>
            <a:off x="9613196" y="6640491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8" name="Connettore 47">
            <a:extLst>
              <a:ext uri="{FF2B5EF4-FFF2-40B4-BE49-F238E27FC236}">
                <a16:creationId xmlns:a16="http://schemas.microsoft.com/office/drawing/2014/main" id="{F82026C8-06DF-4FE2-AAE1-947024359BEC}"/>
              </a:ext>
            </a:extLst>
          </p:cNvPr>
          <p:cNvSpPr/>
          <p:nvPr/>
        </p:nvSpPr>
        <p:spPr>
          <a:xfrm>
            <a:off x="9613196" y="6447406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9" name="Connettore 48">
            <a:extLst>
              <a:ext uri="{FF2B5EF4-FFF2-40B4-BE49-F238E27FC236}">
                <a16:creationId xmlns:a16="http://schemas.microsoft.com/office/drawing/2014/main" id="{7AB3015F-82A0-41FF-B6C4-2A1881D646E8}"/>
              </a:ext>
            </a:extLst>
          </p:cNvPr>
          <p:cNvSpPr/>
          <p:nvPr/>
        </p:nvSpPr>
        <p:spPr>
          <a:xfrm>
            <a:off x="9618537" y="6249878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0" name="Connettore 49">
            <a:extLst>
              <a:ext uri="{FF2B5EF4-FFF2-40B4-BE49-F238E27FC236}">
                <a16:creationId xmlns:a16="http://schemas.microsoft.com/office/drawing/2014/main" id="{B2546848-4913-4D98-9182-A8BF130B9CFE}"/>
              </a:ext>
            </a:extLst>
          </p:cNvPr>
          <p:cNvSpPr/>
          <p:nvPr/>
        </p:nvSpPr>
        <p:spPr>
          <a:xfrm>
            <a:off x="9618537" y="6038478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1" name="Connettore 50">
            <a:extLst>
              <a:ext uri="{FF2B5EF4-FFF2-40B4-BE49-F238E27FC236}">
                <a16:creationId xmlns:a16="http://schemas.microsoft.com/office/drawing/2014/main" id="{EB53EBEA-9654-44DE-9F65-8A03E7F85068}"/>
              </a:ext>
            </a:extLst>
          </p:cNvPr>
          <p:cNvSpPr/>
          <p:nvPr/>
        </p:nvSpPr>
        <p:spPr>
          <a:xfrm>
            <a:off x="9618847" y="5868692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2" name="Connettore 51">
            <a:extLst>
              <a:ext uri="{FF2B5EF4-FFF2-40B4-BE49-F238E27FC236}">
                <a16:creationId xmlns:a16="http://schemas.microsoft.com/office/drawing/2014/main" id="{193ECD93-F539-4227-B678-9D6398FBCF7B}"/>
              </a:ext>
            </a:extLst>
          </p:cNvPr>
          <p:cNvSpPr/>
          <p:nvPr/>
        </p:nvSpPr>
        <p:spPr>
          <a:xfrm>
            <a:off x="9618537" y="5675607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3" name="Connettore 52">
            <a:extLst>
              <a:ext uri="{FF2B5EF4-FFF2-40B4-BE49-F238E27FC236}">
                <a16:creationId xmlns:a16="http://schemas.microsoft.com/office/drawing/2014/main" id="{77B27D3A-6489-4EF8-B66D-87B3A890C154}"/>
              </a:ext>
            </a:extLst>
          </p:cNvPr>
          <p:cNvSpPr/>
          <p:nvPr/>
        </p:nvSpPr>
        <p:spPr>
          <a:xfrm>
            <a:off x="9618537" y="5471138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cxnSp>
        <p:nvCxnSpPr>
          <p:cNvPr id="24" name="Connettore 2 26">
            <a:extLst>
              <a:ext uri="{FF2B5EF4-FFF2-40B4-BE49-F238E27FC236}">
                <a16:creationId xmlns:a16="http://schemas.microsoft.com/office/drawing/2014/main" id="{E2B9598D-13D2-4225-A3E3-5406F0849AB7}"/>
              </a:ext>
            </a:extLst>
          </p:cNvPr>
          <p:cNvCxnSpPr/>
          <p:nvPr/>
        </p:nvCxnSpPr>
        <p:spPr>
          <a:xfrm>
            <a:off x="2974954" y="2888854"/>
            <a:ext cx="174532" cy="347893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  <a:headEnd type="arrow"/>
            <a:tailEnd type="arrow"/>
          </a:ln>
        </p:spPr>
      </p:cxnSp>
      <p:cxnSp>
        <p:nvCxnSpPr>
          <p:cNvPr id="25" name="Connettore 2 28">
            <a:extLst>
              <a:ext uri="{FF2B5EF4-FFF2-40B4-BE49-F238E27FC236}">
                <a16:creationId xmlns:a16="http://schemas.microsoft.com/office/drawing/2014/main" id="{0D5EA52E-7ADA-4BB2-97A9-C55876E496E5}"/>
              </a:ext>
            </a:extLst>
          </p:cNvPr>
          <p:cNvCxnSpPr/>
          <p:nvPr/>
        </p:nvCxnSpPr>
        <p:spPr>
          <a:xfrm>
            <a:off x="2884154" y="1052300"/>
            <a:ext cx="202997" cy="338904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  <a:headEnd type="arrow"/>
            <a:tailEnd type="arrow"/>
          </a:ln>
        </p:spPr>
      </p:cxnSp>
      <p:pic>
        <p:nvPicPr>
          <p:cNvPr id="26" name="Audio registrato">
            <a:extLst>
              <a:ext uri="{FF2B5EF4-FFF2-40B4-BE49-F238E27FC236}">
                <a16:creationId xmlns:a16="http://schemas.microsoft.com/office/drawing/2014/main" id="{71EB29EB-B96A-4B32-8752-AFF187973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15374" y="1599770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D5BE07-EFA6-44CB-89DC-E8D52FBC74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92927" y="624105"/>
            <a:ext cx="8911687" cy="3743699"/>
          </a:xfrm>
        </p:spPr>
        <p:txBody>
          <a:bodyPr/>
          <a:lstStyle/>
          <a:p>
            <a:pPr lvl="0"/>
            <a:r>
              <a:rPr lang="it-IT" b="1">
                <a:solidFill>
                  <a:srgbClr val="FF0000"/>
                </a:solidFill>
              </a:rPr>
              <a:t>Ricordate i termini della moltiplicazione</a:t>
            </a:r>
            <a:r>
              <a:rPr lang="it-IT">
                <a:solidFill>
                  <a:srgbClr val="FF0000"/>
                </a:solidFill>
              </a:rPr>
              <a:t/>
            </a:r>
            <a:br>
              <a:rPr lang="it-IT">
                <a:solidFill>
                  <a:srgbClr val="FF0000"/>
                </a:solidFill>
              </a:rPr>
            </a:br>
            <a:r>
              <a:rPr lang="it-IT">
                <a:solidFill>
                  <a:srgbClr val="FF0000"/>
                </a:solidFill>
              </a:rPr>
              <a:t/>
            </a:r>
            <a:br>
              <a:rPr lang="it-IT">
                <a:solidFill>
                  <a:srgbClr val="FF0000"/>
                </a:solidFill>
              </a:rPr>
            </a:br>
            <a:r>
              <a:rPr lang="it-IT">
                <a:solidFill>
                  <a:srgbClr val="FF0000"/>
                </a:solidFill>
              </a:rPr>
              <a:t>  </a:t>
            </a:r>
            <a:r>
              <a:rPr lang="it-IT" sz="1800">
                <a:solidFill>
                  <a:srgbClr val="FF0000"/>
                </a:solidFill>
              </a:rPr>
              <a:t>1</a:t>
            </a:r>
            <a:r>
              <a:rPr lang="it-IT">
                <a:solidFill>
                  <a:srgbClr val="FF0000"/>
                </a:solidFill>
              </a:rPr>
              <a:t>2</a:t>
            </a:r>
            <a:r>
              <a:rPr lang="it-IT">
                <a:solidFill>
                  <a:srgbClr val="0070C0"/>
                </a:solidFill>
              </a:rPr>
              <a:t>4</a:t>
            </a:r>
            <a:r>
              <a:rPr lang="it-IT">
                <a:solidFill>
                  <a:srgbClr val="FF0000"/>
                </a:solidFill>
              </a:rPr>
              <a:t> </a:t>
            </a:r>
            <a:r>
              <a:rPr lang="it-IT">
                <a:solidFill>
                  <a:srgbClr val="0070C0"/>
                </a:solidFill>
              </a:rPr>
              <a:t>x</a:t>
            </a:r>
            <a:r>
              <a:rPr lang="it-IT">
                <a:solidFill>
                  <a:srgbClr val="FF0000"/>
                </a:solidFill>
              </a:rPr>
              <a:t> </a:t>
            </a:r>
            <a:r>
              <a:rPr lang="it-IT">
                <a:solidFill>
                  <a:srgbClr val="0070C0"/>
                </a:solidFill>
              </a:rPr>
              <a:t>     moltiplicando o 1° fattore</a:t>
            </a:r>
            <a:r>
              <a:rPr lang="it-IT">
                <a:solidFill>
                  <a:srgbClr val="FF0000"/>
                </a:solidFill>
              </a:rPr>
              <a:t/>
            </a:r>
            <a:br>
              <a:rPr lang="it-IT">
                <a:solidFill>
                  <a:srgbClr val="FF0000"/>
                </a:solidFill>
              </a:rPr>
            </a:br>
            <a:r>
              <a:rPr lang="it-IT">
                <a:solidFill>
                  <a:srgbClr val="FF0000"/>
                </a:solidFill>
              </a:rPr>
              <a:t>     </a:t>
            </a:r>
            <a:r>
              <a:rPr lang="it-IT">
                <a:solidFill>
                  <a:srgbClr val="0070C0"/>
                </a:solidFill>
              </a:rPr>
              <a:t>3 =      moltiplicatore o 2° fattore</a:t>
            </a:r>
            <a:br>
              <a:rPr lang="it-IT">
                <a:solidFill>
                  <a:srgbClr val="0070C0"/>
                </a:solidFill>
              </a:rPr>
            </a:br>
            <a:r>
              <a:rPr lang="it-IT">
                <a:solidFill>
                  <a:srgbClr val="0070C0"/>
                </a:solidFill>
              </a:rPr>
              <a:t>   </a:t>
            </a:r>
            <a:r>
              <a:rPr lang="it-IT">
                <a:solidFill>
                  <a:srgbClr val="FF0000"/>
                </a:solidFill>
              </a:rPr>
              <a:t>7</a:t>
            </a:r>
            <a:r>
              <a:rPr lang="it-IT">
                <a:solidFill>
                  <a:srgbClr val="0070C0"/>
                </a:solidFill>
              </a:rPr>
              <a:t>2         prodotto</a:t>
            </a:r>
          </a:p>
        </p:txBody>
      </p:sp>
      <p:sp>
        <p:nvSpPr>
          <p:cNvPr id="3" name="Freccia a destra 5">
            <a:extLst>
              <a:ext uri="{FF2B5EF4-FFF2-40B4-BE49-F238E27FC236}">
                <a16:creationId xmlns:a16="http://schemas.microsoft.com/office/drawing/2014/main" id="{5CB092CC-3A64-468A-BDC1-55A808B208A3}"/>
              </a:ext>
            </a:extLst>
          </p:cNvPr>
          <p:cNvSpPr/>
          <p:nvPr/>
        </p:nvSpPr>
        <p:spPr>
          <a:xfrm>
            <a:off x="3946029" y="2070146"/>
            <a:ext cx="577141" cy="71021"/>
          </a:xfrm>
          <a:custGeom>
            <a:avLst>
              <a:gd name="f0" fmla="val 2047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353535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4" name="Freccia a destra 6">
            <a:extLst>
              <a:ext uri="{FF2B5EF4-FFF2-40B4-BE49-F238E27FC236}">
                <a16:creationId xmlns:a16="http://schemas.microsoft.com/office/drawing/2014/main" id="{320384B6-0326-4367-B4FA-B9B88EBBCD60}"/>
              </a:ext>
            </a:extLst>
          </p:cNvPr>
          <p:cNvSpPr/>
          <p:nvPr/>
        </p:nvSpPr>
        <p:spPr>
          <a:xfrm>
            <a:off x="3946029" y="2599410"/>
            <a:ext cx="577141" cy="46131"/>
          </a:xfrm>
          <a:custGeom>
            <a:avLst>
              <a:gd name="f0" fmla="val 2047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353535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cxnSp>
        <p:nvCxnSpPr>
          <p:cNvPr id="5" name="Connettore diritto 10">
            <a:extLst>
              <a:ext uri="{FF2B5EF4-FFF2-40B4-BE49-F238E27FC236}">
                <a16:creationId xmlns:a16="http://schemas.microsoft.com/office/drawing/2014/main" id="{360CCF27-215E-4E00-80D9-828C2E495121}"/>
              </a:ext>
            </a:extLst>
          </p:cNvPr>
          <p:cNvCxnSpPr/>
          <p:nvPr/>
        </p:nvCxnSpPr>
        <p:spPr>
          <a:xfrm>
            <a:off x="2796463" y="2965143"/>
            <a:ext cx="0" cy="0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</a:ln>
        </p:spPr>
      </p:cxnSp>
      <p:cxnSp>
        <p:nvCxnSpPr>
          <p:cNvPr id="6" name="Connettore diritto 12">
            <a:extLst>
              <a:ext uri="{FF2B5EF4-FFF2-40B4-BE49-F238E27FC236}">
                <a16:creationId xmlns:a16="http://schemas.microsoft.com/office/drawing/2014/main" id="{8CDDA18A-451A-4A52-9FD9-14110A7FADD8}"/>
              </a:ext>
            </a:extLst>
          </p:cNvPr>
          <p:cNvCxnSpPr/>
          <p:nvPr/>
        </p:nvCxnSpPr>
        <p:spPr>
          <a:xfrm>
            <a:off x="2774179" y="3429000"/>
            <a:ext cx="1171850" cy="0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</a:ln>
        </p:spPr>
      </p:cxnSp>
      <p:pic>
        <p:nvPicPr>
          <p:cNvPr id="7" name="Audio registrato">
            <a:extLst>
              <a:ext uri="{FF2B5EF4-FFF2-40B4-BE49-F238E27FC236}">
                <a16:creationId xmlns:a16="http://schemas.microsoft.com/office/drawing/2014/main" id="{15418EC6-D0DF-4C48-858F-57BE90EF1A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99069" y="3185321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EC45B8-9CF3-425B-9C84-7F3B21EB762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it-IT" sz="2300" dirty="0">
                <a:solidFill>
                  <a:srgbClr val="FF0000"/>
                </a:solidFill>
              </a:rPr>
              <a:t>Ora guardate il video tutorial</a:t>
            </a:r>
            <a:br>
              <a:rPr lang="it-IT" sz="2300" dirty="0">
                <a:solidFill>
                  <a:srgbClr val="FF0000"/>
                </a:solidFill>
              </a:rPr>
            </a:br>
            <a:r>
              <a:rPr lang="it-IT" sz="2300" dirty="0">
                <a:solidFill>
                  <a:srgbClr val="FF0000"/>
                </a:solidFill>
              </a:rPr>
              <a:t>(clicca sul link in presentazione oppure copia e incolla il link   nella barra degli indirizzi di Crome)</a:t>
            </a:r>
            <a:br>
              <a:rPr lang="it-IT" sz="2300" dirty="0">
                <a:solidFill>
                  <a:srgbClr val="FF0000"/>
                </a:solidFill>
              </a:rPr>
            </a:br>
            <a:r>
              <a:rPr lang="it-IT" sz="2300" dirty="0">
                <a:hlinkClick r:id="rId5"/>
              </a:rPr>
              <a:t>https://www.youtube.com/watch?v=LU2f4wP7Htc</a:t>
            </a:r>
            <a:endParaRPr lang="it-IT" sz="2300" dirty="0">
              <a:solidFill>
                <a:srgbClr val="FF0000"/>
              </a:solidFill>
            </a:endParaRPr>
          </a:p>
        </p:txBody>
      </p:sp>
      <p:pic>
        <p:nvPicPr>
          <p:cNvPr id="4" name="Audio registrato">
            <a:extLst>
              <a:ext uri="{FF2B5EF4-FFF2-40B4-BE49-F238E27FC236}">
                <a16:creationId xmlns:a16="http://schemas.microsoft.com/office/drawing/2014/main" id="{4C510AEC-05B6-40B0-8B13-498305D61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7248" y="2656624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Elementi multimediali online 4" title="Moltiplicazioni in colonna con riporto">
            <a:hlinkClick r:id="" action="ppaction://media"/>
            <a:extLst>
              <a:ext uri="{FF2B5EF4-FFF2-40B4-BE49-F238E27FC236}">
                <a16:creationId xmlns:a16="http://schemas.microsoft.com/office/drawing/2014/main" id="{E8C14843-841A-4FE7-857B-9E80CC6BB96C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2831183" y="2340205"/>
            <a:ext cx="6491926" cy="3651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D4FE90-C862-4D91-8C53-66A734BE6C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15475" y="708943"/>
            <a:ext cx="8911687" cy="3052349"/>
          </a:xfrm>
        </p:spPr>
        <p:txBody>
          <a:bodyPr/>
          <a:lstStyle/>
          <a:p>
            <a:pPr lvl="0" algn="just"/>
            <a:r>
              <a:rPr lang="it-IT" sz="2800" b="1">
                <a:solidFill>
                  <a:srgbClr val="FF0000"/>
                </a:solidFill>
              </a:rPr>
              <a:t>Volevo consigliarvi, per potervi allenare nell’uso delle tabelline ma anche divertirvi, l’app «tabelline» che potete scaricare sul  vostro tablet o  cellulare dall’app store. Buon divertimento!</a:t>
            </a:r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id="{2DA49925-ACE1-4D6B-B360-408167440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336" y="3236692"/>
            <a:ext cx="2502621" cy="33368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udio registrato">
            <a:extLst>
              <a:ext uri="{FF2B5EF4-FFF2-40B4-BE49-F238E27FC236}">
                <a16:creationId xmlns:a16="http://schemas.microsoft.com/office/drawing/2014/main" id="{5E392CBC-87BA-407D-A3A3-08CBAF8EF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0131" y="3185321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0DC22B-C253-43E9-A4A8-796A497955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6666" y="777706"/>
            <a:ext cx="8911687" cy="5946379"/>
          </a:xfrm>
        </p:spPr>
        <p:txBody>
          <a:bodyPr/>
          <a:lstStyle/>
          <a:p>
            <a:pPr lvl="0"/>
            <a:r>
              <a:rPr lang="it-IT" sz="3200" b="1">
                <a:solidFill>
                  <a:srgbClr val="FF0000"/>
                </a:solidFill>
              </a:rPr>
              <a:t>Ora bambini esercitatevi.</a:t>
            </a:r>
            <a:br>
              <a:rPr lang="it-IT" sz="3200" b="1">
                <a:solidFill>
                  <a:srgbClr val="FF0000"/>
                </a:solidFill>
              </a:rPr>
            </a:br>
            <a:r>
              <a:rPr lang="it-IT" sz="3200" b="1">
                <a:solidFill>
                  <a:srgbClr val="FF0000"/>
                </a:solidFill>
              </a:rPr>
              <a:t>Eseguite in colonna e rappresentate con l’abaco. Buon lavoro e ricordate…</a:t>
            </a:r>
            <a:br>
              <a:rPr lang="it-IT" sz="3200" b="1">
                <a:solidFill>
                  <a:srgbClr val="FF0000"/>
                </a:solidFill>
              </a:rPr>
            </a:br>
            <a:r>
              <a:rPr lang="it-IT" sz="3200">
                <a:solidFill>
                  <a:srgbClr val="FF0000"/>
                </a:solidFill>
              </a:rPr>
              <a:t/>
            </a:r>
            <a:br>
              <a:rPr lang="it-IT" sz="3200">
                <a:solidFill>
                  <a:srgbClr val="FF0000"/>
                </a:solidFill>
              </a:rPr>
            </a:br>
            <a:r>
              <a:rPr lang="it-IT" sz="2500">
                <a:solidFill>
                  <a:srgbClr val="0070C0"/>
                </a:solidFill>
              </a:rPr>
              <a:t>15 x 2=       16 x 5=      19 x 2=    19 x 2=      48 x 2=    </a:t>
            </a:r>
            <a:br>
              <a:rPr lang="it-IT" sz="2500">
                <a:solidFill>
                  <a:srgbClr val="0070C0"/>
                </a:solidFill>
              </a:rPr>
            </a:br>
            <a:r>
              <a:rPr lang="it-IT" sz="2500">
                <a:solidFill>
                  <a:srgbClr val="0070C0"/>
                </a:solidFill>
              </a:rPr>
              <a:t>13 x 6=       18 x 4=      25 x 3=    19 x 4=      35 x 2=</a:t>
            </a:r>
            <a:br>
              <a:rPr lang="it-IT" sz="2500">
                <a:solidFill>
                  <a:srgbClr val="0070C0"/>
                </a:solidFill>
              </a:rPr>
            </a:br>
            <a:r>
              <a:rPr lang="it-IT" sz="2500">
                <a:solidFill>
                  <a:srgbClr val="0070C0"/>
                </a:solidFill>
              </a:rPr>
              <a:t>14 x 5=       24 x 3=      29 x 3=    18 x 5=      17 x 3=</a:t>
            </a:r>
            <a:br>
              <a:rPr lang="it-IT" sz="2500">
                <a:solidFill>
                  <a:srgbClr val="0070C0"/>
                </a:solidFill>
              </a:rPr>
            </a:br>
            <a:r>
              <a:rPr lang="it-IT" sz="2500">
                <a:solidFill>
                  <a:srgbClr val="0070C0"/>
                </a:solidFill>
              </a:rPr>
              <a:t>16 x 4=       27 x 3=      27 x 3=    29 x 2=      45 x 2=</a:t>
            </a:r>
            <a:br>
              <a:rPr lang="it-IT" sz="2500">
                <a:solidFill>
                  <a:srgbClr val="0070C0"/>
                </a:solidFill>
              </a:rPr>
            </a:br>
            <a:r>
              <a:rPr lang="it-IT" sz="2500">
                <a:solidFill>
                  <a:srgbClr val="0070C0"/>
                </a:solidFill>
              </a:rPr>
              <a:t>15 x 6=       26 x 3=      47 x 2=    37 x 2=      17 x 5=</a:t>
            </a:r>
            <a:br>
              <a:rPr lang="it-IT" sz="2500">
                <a:solidFill>
                  <a:srgbClr val="0070C0"/>
                </a:solidFill>
              </a:rPr>
            </a:br>
            <a:r>
              <a:rPr lang="it-IT" sz="2500">
                <a:solidFill>
                  <a:srgbClr val="0070C0"/>
                </a:solidFill>
              </a:rPr>
              <a:t>14 x 4=       17 x 2=      16 x 6=    47 x 2=      36 x  2=     </a:t>
            </a:r>
            <a:br>
              <a:rPr lang="it-IT" sz="2500">
                <a:solidFill>
                  <a:srgbClr val="0070C0"/>
                </a:solidFill>
              </a:rPr>
            </a:br>
            <a:r>
              <a:rPr lang="it-IT" sz="2500">
                <a:solidFill>
                  <a:srgbClr val="0070C0"/>
                </a:solidFill>
              </a:rPr>
              <a:t>13 x 6=       26 x 3=      15 x 50=  49 x 2=      46 x 2=</a:t>
            </a:r>
            <a:br>
              <a:rPr lang="it-IT" sz="2500">
                <a:solidFill>
                  <a:srgbClr val="0070C0"/>
                </a:solidFill>
              </a:rPr>
            </a:br>
            <a:r>
              <a:rPr lang="it-IT" sz="2500">
                <a:solidFill>
                  <a:srgbClr val="0070C0"/>
                </a:solidFill>
              </a:rPr>
              <a:t/>
            </a:r>
            <a:br>
              <a:rPr lang="it-IT" sz="2500">
                <a:solidFill>
                  <a:srgbClr val="0070C0"/>
                </a:solidFill>
              </a:rPr>
            </a:br>
            <a:r>
              <a:rPr lang="it-IT" sz="2500" b="1">
                <a:solidFill>
                  <a:srgbClr val="FF0000"/>
                </a:solidFill>
              </a:rPr>
              <a:t>…</a:t>
            </a:r>
            <a:r>
              <a:rPr lang="it-IT" sz="3200" b="1">
                <a:solidFill>
                  <a:srgbClr val="FF0000"/>
                </a:solidFill>
              </a:rPr>
              <a:t>andrà tutto bene! </a:t>
            </a:r>
          </a:p>
        </p:txBody>
      </p:sp>
      <p:pic>
        <p:nvPicPr>
          <p:cNvPr id="3" name="Elemento grafico 3" descr="Matita">
            <a:extLst>
              <a:ext uri="{FF2B5EF4-FFF2-40B4-BE49-F238E27FC236}">
                <a16:creationId xmlns:a16="http://schemas.microsoft.com/office/drawing/2014/main" id="{E1DD4DD9-AF48-468D-B8F5-69BD908ADE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590215" y="1356064"/>
            <a:ext cx="914400" cy="9144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4D5F3BB2-45F4-4096-B02F-108FF0F15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0501" y="5463037"/>
            <a:ext cx="2470626" cy="12610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udio registrato">
            <a:extLst>
              <a:ext uri="{FF2B5EF4-FFF2-40B4-BE49-F238E27FC236}">
                <a16:creationId xmlns:a16="http://schemas.microsoft.com/office/drawing/2014/main" id="{045E874C-591C-440A-AFBB-E8C4BB3F99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7415" y="3429000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F460B2-7B86-491F-9C98-E9279899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7" y="624105"/>
            <a:ext cx="8911687" cy="1393231"/>
          </a:xfrm>
        </p:spPr>
        <p:txBody>
          <a:bodyPr>
            <a:normAutofit fontScale="90000"/>
          </a:bodyPr>
          <a:lstStyle/>
          <a:p>
            <a:r>
              <a:rPr lang="it-IT" dirty="0"/>
              <a:t>…</a:t>
            </a:r>
            <a:r>
              <a:rPr lang="it-IT" dirty="0">
                <a:solidFill>
                  <a:srgbClr val="FF0000"/>
                </a:solidFill>
              </a:rPr>
              <a:t>prima di lasciarci divertiamoci un po’ cantando e ballando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sz="2200" dirty="0">
                <a:hlinkClick r:id="rId5"/>
              </a:rPr>
              <a:t>https://www.youtube.com/watch?v=Ir4bmbxbVGA</a:t>
            </a:r>
            <a:r>
              <a:rPr lang="it-IT" dirty="0">
                <a:solidFill>
                  <a:srgbClr val="FF0000"/>
                </a:solidFill>
              </a:rPr>
              <a:t/>
            </a:r>
            <a:br>
              <a:rPr lang="it-IT" dirty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" name="Modello 3D 2" descr="Pappagallo pirata">
                <a:extLst>
                  <a:ext uri="{FF2B5EF4-FFF2-40B4-BE49-F238E27FC236}">
                    <a16:creationId xmlns:a16="http://schemas.microsoft.com/office/drawing/2014/main" id="{3BA86CB9-BB72-460C-8CCD-A6F917297D3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98170148"/>
                  </p:ext>
                </p:extLst>
              </p:nvPr>
            </p:nvGraphicFramePr>
            <p:xfrm>
              <a:off x="8135908" y="1264550"/>
              <a:ext cx="4447955" cy="483108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447955" cy="4831086"/>
                    </a:xfrm>
                    <a:prstGeom prst="rect">
                      <a:avLst/>
                    </a:prstGeom>
                  </am3d:spPr>
                  <am3d:camera>
                    <am3d:pos x="0" y="0" z="772446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299054" d="1000000"/>
                    <am3d:preTrans dx="574601" dy="-24009027" dz="-5153486"/>
                    <am3d:scale>
                      <am3d:sx n="1000000" d="1000000"/>
                      <am3d:sy n="1000000" d="1000000"/>
                      <am3d:sz n="1000000" d="1000000"/>
                    </am3d:scale>
                    <am3d:rot ax="-980343" ay="-2734265" az="709452"/>
                    <am3d:postTrans dx="0" dy="0" dz="0"/>
                  </am3d:trans>
                  <am3d:raster rName="Office3DRenderer" rVer="16.0.8326">
                    <am3d:blip r:embed="rId7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42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 frame="79736"/>
                    </a:ext>
                  </am3d:extLst>
                  <am3d:objViewport viewportSz="5418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lo 3D 2" descr="Pappagallo pirata">
                <a:extLst>
                  <a:ext uri="{FF2B5EF4-FFF2-40B4-BE49-F238E27FC236}">
                    <a16:creationId xmlns:a16="http://schemas.microsoft.com/office/drawing/2014/main" id="{3BA86CB9-BB72-460C-8CCD-A6F917297D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35908" y="1264550"/>
                <a:ext cx="4447955" cy="4831086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lementi multimediali online 3" title="Cocorito - Renzo Arbore By Kekko F.">
            <a:hlinkClick r:id="" action="ppaction://media"/>
            <a:extLst>
              <a:ext uri="{FF2B5EF4-FFF2-40B4-BE49-F238E27FC236}">
                <a16:creationId xmlns:a16="http://schemas.microsoft.com/office/drawing/2014/main" id="{02753EF0-E6AC-4321-91E6-E70705EBBB7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2781463" y="2240704"/>
            <a:ext cx="6305192" cy="4368800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D1E285F-DA8D-4D6A-A3C9-72A772CF5A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60932" y="16613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7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423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il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689</TotalTime>
  <Words>455</Words>
  <Application>Microsoft Office PowerPoint</Application>
  <PresentationFormat>Widescreen</PresentationFormat>
  <Paragraphs>20</Paragraphs>
  <Slides>8</Slides>
  <Notes>0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Wingdings 3</vt:lpstr>
      <vt:lpstr>Filo</vt:lpstr>
      <vt:lpstr>Ciao bambini, oggi parliamo di:</vt:lpstr>
      <vt:lpstr>Seguiamo le istruzioni per calcolare 26x3=</vt:lpstr>
      <vt:lpstr>Moltiplico le decine 3x2 o 2x3 = 6 12 6 x       3 =           8   Aggiungo 1 (di riporto) e ottengo 7   12 6 x        3 =        8    Scrivo 7 nella colonna delle decine. Il risultato è 78     126x       3 =     78        </vt:lpstr>
      <vt:lpstr>Ricordate i termini della moltiplicazione    124 x      moltiplicando o 1° fattore      3 =      moltiplicatore o 2° fattore    72         prodotto</vt:lpstr>
      <vt:lpstr>Ora guardate il video tutorial (clicca sul link in presentazione oppure copia e incolla il link   nella barra degli indirizzi di Crome) https://www.youtube.com/watch?v=LU2f4wP7Htc</vt:lpstr>
      <vt:lpstr>Volevo consigliarvi, per potervi allenare nell’uso delle tabelline ma anche divertirvi, l’app «tabelline» che potete scaricare sul  vostro tablet o  cellulare dall’app store. Buon divertimento!</vt:lpstr>
      <vt:lpstr>Ora bambini esercitatevi. Eseguite in colonna e rappresentate con l’abaco. Buon lavoro e ricordate…  15 x 2=       16 x 5=      19 x 2=    19 x 2=      48 x 2=     13 x 6=       18 x 4=      25 x 3=    19 x 4=      35 x 2= 14 x 5=       24 x 3=      29 x 3=    18 x 5=      17 x 3= 16 x 4=       27 x 3=      27 x 3=    29 x 2=      45 x 2= 15 x 6=       26 x 3=      47 x 2=    37 x 2=      17 x 5= 14 x 4=       17 x 2=      16 x 6=    47 x 2=      36 x  2=      13 x 6=       26 x 3=      15 x 50=  49 x 2=      46 x 2=  …andrà tutto bene! </vt:lpstr>
      <vt:lpstr>…prima di lasciarci divertiamoci un po’ cantando e ballando https://www.youtube.com/watch?v=Ir4bmbxbVGA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Ciao bambini oggi parliamo di:</dc:title>
  <dc:creator>Vincenzo Romano</dc:creator>
  <cp:lastModifiedBy>Windows 10</cp:lastModifiedBy>
  <cp:revision>28</cp:revision>
  <dcterms:created xsi:type="dcterms:W3CDTF">2020-03-23T09:05:16Z</dcterms:created>
  <dcterms:modified xsi:type="dcterms:W3CDTF">2020-03-28T14:51:48Z</dcterms:modified>
</cp:coreProperties>
</file>