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DCB"/>
    <a:srgbClr val="E2F1FF"/>
    <a:srgbClr val="255585"/>
    <a:srgbClr val="217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52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13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30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53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8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04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5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38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20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98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77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820A4-559C-4942-ACFA-A4D7D2233D6B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71678-6151-4AC2-89B1-A28AFB08C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3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48048" y="160774"/>
            <a:ext cx="2695904" cy="83877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it-IT" sz="5400" b="1" i="1" dirty="0" smtClean="0">
                <a:latin typeface="Bodoni MT" panose="02070603080606020203" pitchFamily="18" charset="0"/>
                <a:cs typeface="Adobe Naskh Medium" panose="01010101010101010101" pitchFamily="50" charset="-78"/>
              </a:rPr>
              <a:t>L’acqua</a:t>
            </a:r>
            <a:endParaRPr lang="it-IT" sz="5400" b="1" i="1" dirty="0">
              <a:latin typeface="Bodoni MT" panose="02070603080606020203" pitchFamily="18" charset="0"/>
              <a:cs typeface="Adobe Naskh Medium" panose="01010101010101010101" pitchFamily="50" charset="-7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20" y="1180421"/>
            <a:ext cx="7975159" cy="48679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610844" y="6229245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smtClean="0">
                <a:latin typeface="Bodoni MT" panose="02070603080606020203" pitchFamily="18" charset="0"/>
              </a:rPr>
              <a:t>Classi seconde</a:t>
            </a:r>
            <a:endParaRPr lang="it-IT" sz="2800" b="1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78" y="863053"/>
            <a:ext cx="6664544" cy="5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9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77758"/>
            <a:ext cx="10515600" cy="552659"/>
          </a:xfrm>
        </p:spPr>
        <p:txBody>
          <a:bodyPr>
            <a:normAutofit/>
          </a:bodyPr>
          <a:lstStyle/>
          <a:p>
            <a:r>
              <a:rPr lang="it-IT" sz="2800" i="1" dirty="0">
                <a:latin typeface="Bodoni MT" panose="02070603080606020203" pitchFamily="18" charset="0"/>
              </a:rPr>
              <a:t>L’acqua è </a:t>
            </a:r>
            <a:r>
              <a:rPr lang="it-IT" sz="2800" i="1" dirty="0" smtClean="0">
                <a:latin typeface="Bodoni MT" panose="02070603080606020203" pitchFamily="18" charset="0"/>
              </a:rPr>
              <a:t>indispensabile </a:t>
            </a:r>
            <a:r>
              <a:rPr lang="it-IT" sz="2800" i="1" dirty="0">
                <a:latin typeface="Bodoni MT" panose="02070603080606020203" pitchFamily="18" charset="0"/>
              </a:rPr>
              <a:t>per la vita dell’uomo e di ogni essere vivente.</a:t>
            </a:r>
          </a:p>
        </p:txBody>
      </p:sp>
      <p:pic>
        <p:nvPicPr>
          <p:cNvPr id="4" name="L'acqua è vit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7913" y="998482"/>
            <a:ext cx="7193391" cy="4046191"/>
          </a:xfrm>
        </p:spPr>
      </p:pic>
      <p:cxnSp>
        <p:nvCxnSpPr>
          <p:cNvPr id="6" name="Connettore 2 5"/>
          <p:cNvCxnSpPr/>
          <p:nvPr/>
        </p:nvCxnSpPr>
        <p:spPr>
          <a:xfrm flipV="1">
            <a:off x="3114989" y="5466303"/>
            <a:ext cx="602901" cy="40669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93437" y="5933471"/>
            <a:ext cx="435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latin typeface="Bodoni MT" panose="02070603080606020203" pitchFamily="18" charset="0"/>
              </a:rPr>
              <a:t>Clicca sull’immagine e fai partire il video</a:t>
            </a:r>
            <a:endParaRPr lang="it-IT" sz="2400" b="1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9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7" y="160774"/>
            <a:ext cx="4840075" cy="6492274"/>
          </a:xfrm>
        </p:spPr>
      </p:pic>
      <p:sp>
        <p:nvSpPr>
          <p:cNvPr id="2" name="CasellaDiTesto 1"/>
          <p:cNvSpPr txBox="1"/>
          <p:nvPr/>
        </p:nvSpPr>
        <p:spPr>
          <a:xfrm>
            <a:off x="5990897" y="2146758"/>
            <a:ext cx="371015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800" i="1" dirty="0">
                <a:latin typeface="Bodoni MT" panose="02070603080606020203" pitchFamily="18" charset="0"/>
                <a:ea typeface="+mj-ea"/>
                <a:cs typeface="Adobe Naskh Medium" panose="01010101010101010101" pitchFamily="50" charset="-78"/>
              </a:rPr>
              <a:t>Leggi la scheda e rispondi </a:t>
            </a:r>
            <a:r>
              <a:rPr lang="it-IT" sz="2800" i="1" dirty="0" smtClean="0">
                <a:latin typeface="Bodoni MT" panose="02070603080606020203" pitchFamily="18" charset="0"/>
                <a:ea typeface="+mj-ea"/>
                <a:cs typeface="Adobe Naskh Medium" panose="01010101010101010101" pitchFamily="50" charset="-78"/>
              </a:rPr>
              <a:t>alle domande sul quaderno</a:t>
            </a:r>
            <a:endParaRPr lang="it-IT" sz="2800" i="1" dirty="0">
              <a:latin typeface="Bodoni MT" panose="02070603080606020203" pitchFamily="18" charset="0"/>
              <a:ea typeface="+mj-ea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30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84998" y="3020909"/>
            <a:ext cx="94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latin typeface="Bodoni MT" panose="02070603080606020203" pitchFamily="18" charset="0"/>
              </a:rPr>
              <a:t>L’acqua è preziosa: non va sprecata e neppure sporcata.</a:t>
            </a:r>
            <a:endParaRPr lang="it-IT" sz="2800" i="1" dirty="0"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90" y="4057055"/>
            <a:ext cx="2368828" cy="8769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6" y="4089059"/>
            <a:ext cx="2455147" cy="8572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96" y="4018218"/>
            <a:ext cx="2520241" cy="9545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96" y="441434"/>
            <a:ext cx="6359020" cy="179012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14097" y="594021"/>
            <a:ext cx="4130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>
                <a:latin typeface="Bodoni MT" panose="02070603080606020203" pitchFamily="18" charset="0"/>
              </a:rPr>
              <a:t>Riporta </a:t>
            </a:r>
            <a:r>
              <a:rPr lang="it-IT" sz="2800" i="1" dirty="0">
                <a:latin typeface="Bodoni MT" panose="02070603080606020203" pitchFamily="18" charset="0"/>
              </a:rPr>
              <a:t>le immagini </a:t>
            </a:r>
            <a:r>
              <a:rPr lang="it-IT" sz="2800" i="1" dirty="0" smtClean="0">
                <a:latin typeface="Bodoni MT" panose="02070603080606020203" pitchFamily="18" charset="0"/>
              </a:rPr>
              <a:t>sul quaderno e </a:t>
            </a:r>
            <a:r>
              <a:rPr lang="it-IT" sz="2800" i="1" dirty="0">
                <a:latin typeface="Bodoni MT" panose="02070603080606020203" pitchFamily="18" charset="0"/>
              </a:rPr>
              <a:t>scrivi a cosa serve l’acqua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994784" y="6110110"/>
            <a:ext cx="8066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latin typeface="Bodoni MT" panose="02070603080606020203" pitchFamily="18" charset="0"/>
              </a:rPr>
              <a:t>…scrivi altri </a:t>
            </a:r>
            <a:r>
              <a:rPr lang="it-IT" sz="2800" i="1" dirty="0" smtClean="0">
                <a:latin typeface="Bodoni MT" panose="02070603080606020203" pitchFamily="18" charset="0"/>
              </a:rPr>
              <a:t>consigli </a:t>
            </a:r>
            <a:r>
              <a:rPr lang="it-IT" sz="2800" i="1" dirty="0">
                <a:latin typeface="Bodoni MT" panose="02070603080606020203" pitchFamily="18" charset="0"/>
              </a:rPr>
              <a:t>per un uso consapevole dell’acqua</a:t>
            </a:r>
          </a:p>
        </p:txBody>
      </p:sp>
    </p:spTree>
    <p:extLst>
      <p:ext uri="{BB962C8B-B14F-4D97-AF65-F5344CB8AC3E}">
        <p14:creationId xmlns:p14="http://schemas.microsoft.com/office/powerpoint/2010/main" val="24174241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63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Adobe Naskh Medium</vt:lpstr>
      <vt:lpstr>Arial</vt:lpstr>
      <vt:lpstr>Bodoni MT</vt:lpstr>
      <vt:lpstr>Calibri</vt:lpstr>
      <vt:lpstr>Calibri Light</vt:lpstr>
      <vt:lpstr>Tema di Office</vt:lpstr>
      <vt:lpstr>L’acqua</vt:lpstr>
      <vt:lpstr>Presentazione standard di PowerPoint</vt:lpstr>
      <vt:lpstr>L’acqua è indispensabile per la vita dell’uomo e di ogni essere vivente.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L’acqua…un bene prezioso</dc:title>
  <dc:creator>My Pc</dc:creator>
  <cp:lastModifiedBy>Windows 10</cp:lastModifiedBy>
  <cp:revision>15</cp:revision>
  <dcterms:created xsi:type="dcterms:W3CDTF">2020-03-20T09:37:56Z</dcterms:created>
  <dcterms:modified xsi:type="dcterms:W3CDTF">2020-03-25T17:05:02Z</dcterms:modified>
</cp:coreProperties>
</file>