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Aoz0QPLuf6s?feature=oembed" TargetMode="External"/><Relationship Id="rId1" Type="http://schemas.openxmlformats.org/officeDocument/2006/relationships/video" Target="https://www.youtube.com/embed/Df4fUWLFsDg?feature=oembe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2EA91-D4A1-42AD-9B16-96F7E043A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prove delle operazioni aritmetiche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(classe iii f)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F0B92C-BE2B-4519-9181-7DC98112C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(la proprietà commutativa nell’addizione e nella sottrazione)</a:t>
            </a:r>
          </a:p>
        </p:txBody>
      </p:sp>
    </p:spTree>
    <p:extLst>
      <p:ext uri="{BB962C8B-B14F-4D97-AF65-F5344CB8AC3E}">
        <p14:creationId xmlns:p14="http://schemas.microsoft.com/office/powerpoint/2010/main" val="350327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C2D37-36D5-4649-B09D-B959849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C6F1B-60E4-4E2A-8E04-45DB12A1AC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Buongiorno bambini,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Sicuramente , leggendo il titolo della diapositiva precedente avrete pensato: «ma l’abbiamo già fatto».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Certo, ma in questo periodo difficile per tutti noi, e anche per allenarci un po’ tutti col computer, ripetere quanto affrontato in precedenza non fa male a nessuno soprattutto per chi ha avuto qualche difficoltà nell’affrontare gli argomenti.</a:t>
            </a:r>
          </a:p>
          <a:p>
            <a:pPr marL="0" indent="0" algn="r">
              <a:buNone/>
            </a:pPr>
            <a:r>
              <a:rPr lang="it-IT" dirty="0">
                <a:solidFill>
                  <a:srgbClr val="FF0000"/>
                </a:solidFill>
              </a:rPr>
              <a:t>Il maestro </a:t>
            </a:r>
          </a:p>
        </p:txBody>
      </p:sp>
      <p:pic>
        <p:nvPicPr>
          <p:cNvPr id="5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2B3D9848-2591-C249-A52B-10FAB8089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7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CE8FF154-314F-7842-A9C6-D221EAB902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638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7AEEC-7345-4521-BE53-3AF1354C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proprietà commutativa dell’addizione e della moltiplicazione.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2C791C-7F25-40FF-B2B0-AF817E7CA9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Ricorda, per eseguire la prova dell’addizione e della moltiplicazione, devi applicare la proprietà commutativa che dice: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«cambiando l’ordine agli addendi (+) o ai fattori (X) il risultato dell’operazione non cambia.</a:t>
            </a:r>
          </a:p>
        </p:txBody>
      </p:sp>
      <p:pic>
        <p:nvPicPr>
          <p:cNvPr id="3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661D61F6-83D1-C54F-B14D-7ADCF45DF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486" y="45574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B5A60-4D55-4475-8F55-251B68F5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esempio</a:t>
            </a:r>
          </a:p>
        </p:txBody>
      </p:sp>
      <p:pic>
        <p:nvPicPr>
          <p:cNvPr id="2050" name="Picture 2" descr="Risultato immagini per prove dell'addizione">
            <a:extLst>
              <a:ext uri="{FF2B5EF4-FFF2-40B4-BE49-F238E27FC236}">
                <a16:creationId xmlns:a16="http://schemas.microsoft.com/office/drawing/2014/main" id="{017ED75A-9704-470E-A18B-452885D13DC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5" y="2677630"/>
            <a:ext cx="51625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o immagini per prova della moltiplicazione con la proprietà commutativa">
            <a:extLst>
              <a:ext uri="{FF2B5EF4-FFF2-40B4-BE49-F238E27FC236}">
                <a16:creationId xmlns:a16="http://schemas.microsoft.com/office/drawing/2014/main" id="{28B6F48C-3F2C-41A0-AFB4-34B8C89E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25" y="2677630"/>
            <a:ext cx="55878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C8844CA9-8852-2A46-9270-53FC21B35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9857" y="1161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05A75-9427-554F-B153-BAD1B0D5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Guardiamo le </a:t>
            </a:r>
            <a:r>
              <a:rPr lang="it-IT" dirty="0" err="1">
                <a:solidFill>
                  <a:srgbClr val="FF0000"/>
                </a:solidFill>
              </a:rPr>
              <a:t>videolezioni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Elementi multimediali online 3" descr="Addizione con tre addendi">
            <a:hlinkClick r:id="" action="ppaction://media"/>
            <a:extLst>
              <a:ext uri="{FF2B5EF4-FFF2-40B4-BE49-F238E27FC236}">
                <a16:creationId xmlns:a16="http://schemas.microsoft.com/office/drawing/2014/main" id="{1231A2BD-56CD-714F-90E4-AAD34F00617E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702" y="2595563"/>
            <a:ext cx="5072336" cy="3801608"/>
          </a:xfrm>
          <a:prstGeom prst="rect">
            <a:avLst/>
          </a:prstGeom>
        </p:spPr>
      </p:pic>
      <p:pic>
        <p:nvPicPr>
          <p:cNvPr id="5" name="Elementi multimediali online 4" descr="La proprietÃ  commutativa">
            <a:hlinkClick r:id="" action="ppaction://media"/>
            <a:extLst>
              <a:ext uri="{FF2B5EF4-FFF2-40B4-BE49-F238E27FC236}">
                <a16:creationId xmlns:a16="http://schemas.microsoft.com/office/drawing/2014/main" id="{80363E57-682D-3B46-B1AC-8B0EEEFFDA2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373386" y="2595563"/>
            <a:ext cx="5072494" cy="38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5492F-5945-4A72-AAF9-93710B33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9797768" cy="127559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Ora esercitati sul tuo quadernone con le seguenti addizioni e moltiplicazioni applicando la proprietà commutativa:</a:t>
            </a:r>
          </a:p>
        </p:txBody>
      </p:sp>
      <p:pic>
        <p:nvPicPr>
          <p:cNvPr id="3074" name="Picture 2" descr="Risultato immagini per addizioni in colonna con la prova classi terze esercizi 3 addendi schede">
            <a:extLst>
              <a:ext uri="{FF2B5EF4-FFF2-40B4-BE49-F238E27FC236}">
                <a16:creationId xmlns:a16="http://schemas.microsoft.com/office/drawing/2014/main" id="{376ED5DC-A4BB-4A13-AD63-8544C287336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3" y="2129297"/>
            <a:ext cx="3180600" cy="45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o immagini per moltiplicazioni in colonna con la prova schede">
            <a:extLst>
              <a:ext uri="{FF2B5EF4-FFF2-40B4-BE49-F238E27FC236}">
                <a16:creationId xmlns:a16="http://schemas.microsoft.com/office/drawing/2014/main" id="{C0017AB7-6014-4BCD-A40C-23D3FB43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16" y="2129296"/>
            <a:ext cx="3327226" cy="45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71E0E471-41F8-7146-9C32-F630AFAA4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2628" y="2815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110</TotalTime>
  <Words>150</Words>
  <Application>Microsoft Macintosh PowerPoint</Application>
  <PresentationFormat>Widescreen</PresentationFormat>
  <Paragraphs>12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Tw Cen MT</vt:lpstr>
      <vt:lpstr>Goccia</vt:lpstr>
      <vt:lpstr>Le prove delle operazioni aritmetiche (classe iii f)</vt:lpstr>
      <vt:lpstr>Presentazione standard di PowerPoint</vt:lpstr>
      <vt:lpstr>La proprietà commutativa dell’addizione e della moltiplicazione.</vt:lpstr>
      <vt:lpstr>esempio</vt:lpstr>
      <vt:lpstr>Guardiamo le videolezioni</vt:lpstr>
      <vt:lpstr>Ora esercitati sul tuo quadernone con le seguenti addizioni e moltiplicazioni applicando la proprietà commutativa: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prove delle operazioni aritmetiche (classe iii f)</dc:title>
  <dc:creator>Vincenzo Romano</dc:creator>
  <cp:lastModifiedBy>Microsoft Office User</cp:lastModifiedBy>
  <cp:revision>20</cp:revision>
  <dcterms:created xsi:type="dcterms:W3CDTF">2020-03-14T10:12:47Z</dcterms:created>
  <dcterms:modified xsi:type="dcterms:W3CDTF">2020-03-15T16:22:59Z</dcterms:modified>
</cp:coreProperties>
</file>