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07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12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41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70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27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62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29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56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7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52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06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47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15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7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1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C6D2F7-DA20-48D4-AEAC-04EE2913FE52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F79D58-5F09-410B-AF5D-A89723A27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99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video" Target="https://www.youtube.com/embed/WcL1D1FVzo4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E0ECC81-F38B-491A-A05D-B23AB41E6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D4765E-C5CA-4918-BE04-3EBF4F701BD8}"/>
              </a:ext>
            </a:extLst>
          </p:cNvPr>
          <p:cNvSpPr txBox="1"/>
          <p:nvPr/>
        </p:nvSpPr>
        <p:spPr>
          <a:xfrm>
            <a:off x="7641535" y="6396335"/>
            <a:ext cx="455046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DOCENTE RAFFAELLA VITALE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28A569-95AB-4C0F-B196-03F04A45F7D0}"/>
              </a:ext>
            </a:extLst>
          </p:cNvPr>
          <p:cNvSpPr txBox="1"/>
          <p:nvPr/>
        </p:nvSpPr>
        <p:spPr>
          <a:xfrm>
            <a:off x="727045" y="0"/>
            <a:ext cx="107379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CLASSI TERZE L’ECOSISTEMA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6BAB3B9-C1CF-45D7-AB6B-A63FCA289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8253" y="1404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004AFCB-6761-46F3-915E-52C9D5DAF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50" y="2114025"/>
            <a:ext cx="6325299" cy="47439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FF6C24-6F73-4237-BC3C-4A3D90D72EE3}"/>
              </a:ext>
            </a:extLst>
          </p:cNvPr>
          <p:cNvSpPr txBox="1"/>
          <p:nvPr/>
        </p:nvSpPr>
        <p:spPr>
          <a:xfrm>
            <a:off x="1104549" y="151002"/>
            <a:ext cx="9982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Sulla superficie della Terra esistono ambienti naturali molto diversi tra loro.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In ciascuno di essi la vita di animali e pianti (elementi viventi) è resa possibile dalla presenza di area, acqua, terra, luce e calore (elementi non viventi).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Ogni ambiente, in cui siano presenti questi due elementi costituisce un </a:t>
            </a:r>
            <a:r>
              <a:rPr lang="it-IT" sz="2800" dirty="0">
                <a:solidFill>
                  <a:srgbClr val="FF0000"/>
                </a:solidFill>
              </a:rPr>
              <a:t>ECOSISTEMA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E74392F-DF22-445E-A1E1-2A2047E6B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9" y="2385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5534439-DD73-4DA9-A5AA-9C1817B44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2286000"/>
            <a:ext cx="8124825" cy="45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3B85F5-023F-47C2-82F4-4AD47D68EBA5}"/>
              </a:ext>
            </a:extLst>
          </p:cNvPr>
          <p:cNvSpPr txBox="1"/>
          <p:nvPr/>
        </p:nvSpPr>
        <p:spPr>
          <a:xfrm>
            <a:off x="503339" y="184558"/>
            <a:ext cx="1089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Un ecosistema è un ambiente in cui organismi viventi e non viventi interagiscono tra loro, non vivono isolati ma sono in relazione l’uno con l’altro.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In un ecosistema, ogni essere vivente riesce a trovare cibo, a sopravvivere e a far sopravvivere gli altri.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74F425D-0399-4001-A21B-48A20BDDD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8412" y="1290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0C27E9E-693D-43B6-BFBD-2B15551AD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09" y="1644242"/>
            <a:ext cx="6089181" cy="52137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754353-DDBB-407B-B95C-41668C8C0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4130879"/>
            <a:ext cx="2900407" cy="27271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A38BFA-0213-4176-9129-D699DC0C7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90" y="4130879"/>
            <a:ext cx="2900407" cy="27271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AB96F1-6096-4005-B4ED-09BFB5086075}"/>
              </a:ext>
            </a:extLst>
          </p:cNvPr>
          <p:cNvSpPr txBox="1"/>
          <p:nvPr/>
        </p:nvSpPr>
        <p:spPr>
          <a:xfrm>
            <a:off x="1300294" y="176169"/>
            <a:ext cx="999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Ogni ambiente naturale, un </a:t>
            </a:r>
            <a:r>
              <a:rPr lang="it-IT" sz="2400" b="1" u="sng" dirty="0">
                <a:solidFill>
                  <a:schemeClr val="bg1"/>
                </a:solidFill>
              </a:rPr>
              <a:t>prato</a:t>
            </a:r>
            <a:r>
              <a:rPr lang="it-IT" sz="2400" b="1" dirty="0">
                <a:solidFill>
                  <a:schemeClr val="bg1"/>
                </a:solidFill>
              </a:rPr>
              <a:t>, un </a:t>
            </a:r>
            <a:r>
              <a:rPr lang="it-IT" sz="2400" b="1" u="sng" dirty="0">
                <a:solidFill>
                  <a:schemeClr val="bg1"/>
                </a:solidFill>
              </a:rPr>
              <a:t>bosco</a:t>
            </a:r>
            <a:r>
              <a:rPr lang="it-IT" sz="2400" b="1" dirty="0">
                <a:solidFill>
                  <a:schemeClr val="bg1"/>
                </a:solidFill>
              </a:rPr>
              <a:t>, un </a:t>
            </a:r>
            <a:r>
              <a:rPr lang="it-IT" sz="2400" b="1" u="sng" dirty="0">
                <a:solidFill>
                  <a:schemeClr val="bg1"/>
                </a:solidFill>
              </a:rPr>
              <a:t>lago</a:t>
            </a:r>
            <a:r>
              <a:rPr lang="it-IT" sz="2400" b="1" dirty="0">
                <a:solidFill>
                  <a:schemeClr val="bg1"/>
                </a:solidFill>
              </a:rPr>
              <a:t>, uno </a:t>
            </a:r>
            <a:r>
              <a:rPr lang="it-IT" sz="2400" b="1" u="sng" dirty="0">
                <a:solidFill>
                  <a:schemeClr val="bg1"/>
                </a:solidFill>
              </a:rPr>
              <a:t>stagno</a:t>
            </a:r>
            <a:r>
              <a:rPr lang="it-IT" sz="2400" b="1" dirty="0">
                <a:solidFill>
                  <a:schemeClr val="bg1"/>
                </a:solidFill>
              </a:rPr>
              <a:t>, il </a:t>
            </a:r>
            <a:r>
              <a:rPr lang="it-IT" sz="2400" b="1" u="sng" dirty="0">
                <a:solidFill>
                  <a:schemeClr val="bg1"/>
                </a:solidFill>
              </a:rPr>
              <a:t>mare</a:t>
            </a:r>
            <a:r>
              <a:rPr lang="it-IT" sz="2400" b="1" dirty="0">
                <a:solidFill>
                  <a:schemeClr val="bg1"/>
                </a:solidFill>
              </a:rPr>
              <a:t>… può essere considerato un ecosistema</a:t>
            </a:r>
            <a:r>
              <a:rPr lang="it-IT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D3DBC33-7163-4D5D-8EB7-2888CC2B6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0811" y="1339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E3861E9-43F0-4972-83B2-54E1468E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39" y="2248250"/>
            <a:ext cx="7101121" cy="39614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E9B5E2-2306-4277-B821-372C71B25414}"/>
              </a:ext>
            </a:extLst>
          </p:cNvPr>
          <p:cNvSpPr txBox="1"/>
          <p:nvPr/>
        </p:nvSpPr>
        <p:spPr>
          <a:xfrm>
            <a:off x="0" y="0"/>
            <a:ext cx="121919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chemeClr val="bg1"/>
              </a:solidFill>
            </a:endParaRPr>
          </a:p>
          <a:p>
            <a:r>
              <a:rPr lang="it-IT" sz="2700" b="1" dirty="0">
                <a:solidFill>
                  <a:schemeClr val="bg1"/>
                </a:solidFill>
              </a:rPr>
              <a:t>La scienza che studia gli ecosistemi ed il loro funzionamento si chiama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EF791F-B217-4C01-AD69-8F69C4E9F5DD}"/>
              </a:ext>
            </a:extLst>
          </p:cNvPr>
          <p:cNvSpPr txBox="1"/>
          <p:nvPr/>
        </p:nvSpPr>
        <p:spPr>
          <a:xfrm>
            <a:off x="4305655" y="872121"/>
            <a:ext cx="358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bg1"/>
                </a:solidFill>
              </a:rPr>
              <a:t>ECOLOGIA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9D2403A-6945-4A17-A43B-DDAE6432F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3090" y="1152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05A46C6-8A74-44EB-AA05-53195FACE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1" y="794758"/>
            <a:ext cx="4986570" cy="60632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AC55D9-8469-4E08-A22F-A87D9F1BD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4757"/>
            <a:ext cx="4986570" cy="606324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B5176B-F198-42CF-965D-57BCD48A1889}"/>
              </a:ext>
            </a:extLst>
          </p:cNvPr>
          <p:cNvSpPr txBox="1"/>
          <p:nvPr/>
        </p:nvSpPr>
        <p:spPr>
          <a:xfrm>
            <a:off x="1042587" y="136733"/>
            <a:ext cx="1107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LEGGI IL TESTO E RISPONDI ALLE DOMANDE SUL QUADERNO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064CBB8-B02B-4A6E-B66C-977198840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830" y="185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L'ecosistema - scuola primaria">
            <a:hlinkClick r:id="" action="ppaction://media"/>
            <a:extLst>
              <a:ext uri="{FF2B5EF4-FFF2-40B4-BE49-F238E27FC236}">
                <a16:creationId xmlns:a16="http://schemas.microsoft.com/office/drawing/2014/main" id="{59E5D227-0C2A-47E5-A467-5FA08B5DEF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96548" y="1642407"/>
            <a:ext cx="7998903" cy="449938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7465984-6D48-44BA-BE70-93578FE2EE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3755" y="171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160</Words>
  <Application>Microsoft Office PowerPoint</Application>
  <PresentationFormat>Widescreen</PresentationFormat>
  <Paragraphs>12</Paragraphs>
  <Slides>7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fabio pirozzi</cp:lastModifiedBy>
  <cp:revision>11</cp:revision>
  <dcterms:created xsi:type="dcterms:W3CDTF">2020-03-25T08:13:48Z</dcterms:created>
  <dcterms:modified xsi:type="dcterms:W3CDTF">2020-03-25T10:47:43Z</dcterms:modified>
</cp:coreProperties>
</file>