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5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7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5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5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20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23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4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39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5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E32B-D160-4896-89B2-6636508CDB8F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03A4-E5ED-4F48-AA8B-81DD989EB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528034"/>
            <a:ext cx="11809927" cy="1854557"/>
          </a:xfrm>
        </p:spPr>
        <p:txBody>
          <a:bodyPr/>
          <a:lstStyle/>
          <a:p>
            <a:r>
              <a:rPr lang="it-IT" dirty="0" smtClean="0">
                <a:solidFill>
                  <a:srgbClr val="992773"/>
                </a:solidFill>
                <a:latin typeface="Imprint MT Shadow" panose="04020605060303030202" pitchFamily="82" charset="0"/>
              </a:rPr>
              <a:t>I MESI DELL’ANNO</a:t>
            </a:r>
            <a:endParaRPr lang="it-IT" dirty="0">
              <a:solidFill>
                <a:srgbClr val="992773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0" y="1518405"/>
            <a:ext cx="6671257" cy="422340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92305" y="4881093"/>
            <a:ext cx="5754749" cy="177295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992773"/>
                </a:solidFill>
              </a:rPr>
              <a:t>CLASSI </a:t>
            </a:r>
            <a:r>
              <a:rPr lang="it-IT" dirty="0" smtClean="0">
                <a:solidFill>
                  <a:srgbClr val="992773"/>
                </a:solidFill>
              </a:rPr>
              <a:t>PRIME</a:t>
            </a:r>
          </a:p>
          <a:p>
            <a:r>
              <a:rPr lang="it-IT" dirty="0" smtClean="0">
                <a:solidFill>
                  <a:srgbClr val="992773"/>
                </a:solidFill>
              </a:rPr>
              <a:t>CAPOLUOGO E</a:t>
            </a:r>
            <a:endParaRPr lang="it-IT" dirty="0" smtClean="0">
              <a:solidFill>
                <a:srgbClr val="992773"/>
              </a:solidFill>
            </a:endParaRPr>
          </a:p>
          <a:p>
            <a:r>
              <a:rPr lang="it-IT" dirty="0" smtClean="0">
                <a:solidFill>
                  <a:srgbClr val="992773"/>
                </a:solidFill>
              </a:rPr>
              <a:t>PLESSI FRA’ SICILIANO E RODARI</a:t>
            </a:r>
            <a:endParaRPr lang="it-IT" dirty="0">
              <a:solidFill>
                <a:srgbClr val="992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6518" y="798490"/>
            <a:ext cx="109985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Buongiorno  bambini,</a:t>
            </a: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come ben sapete stiamo vivendo un periodo particolare che ci richiede di fare lezione in modo diverso.</a:t>
            </a:r>
          </a:p>
          <a:p>
            <a:endParaRPr lang="it-IT" sz="2400" dirty="0">
              <a:solidFill>
                <a:srgbClr val="992773"/>
              </a:solidFill>
              <a:latin typeface="Goudy Old Style" panose="02020502050305020303" pitchFamily="18" charset="0"/>
            </a:endParaRP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Oggi parliamo dei mesi dell’anno che riportavamo nelle date ogni mattina, quando eravamo in classe. Lo ricordate?</a:t>
            </a:r>
          </a:p>
          <a:p>
            <a:endParaRPr lang="it-IT" sz="2400" dirty="0">
              <a:solidFill>
                <a:srgbClr val="992773"/>
              </a:solidFill>
              <a:latin typeface="Goudy Old Style" panose="02020502050305020303" pitchFamily="18" charset="0"/>
            </a:endParaRP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L’anno è formato da dodici mesi ed è come una ruota che gira sempre senza fermarsi mai. I mesi si susseguono sempre secondo lo stesso ordine. Insomma, possiamo paragonarli ad un girotondo che ricomincerà il suo giro all’arrivo di ogni Gennaio.</a:t>
            </a:r>
          </a:p>
          <a:p>
            <a:endParaRPr lang="it-IT" sz="2400" dirty="0">
              <a:solidFill>
                <a:srgbClr val="992773"/>
              </a:solidFill>
              <a:latin typeface="Goudy Old Style" panose="02020502050305020303" pitchFamily="18" charset="0"/>
            </a:endParaRP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Per presentarveli al meglio ho pensato alla filastrocca che trovate nella successiva diapositiva.</a:t>
            </a:r>
            <a:endParaRPr lang="it-IT" dirty="0">
              <a:latin typeface="Goudy Old Style" panose="02020502050305020303" pitchFamily="18" charset="0"/>
            </a:endParaRPr>
          </a:p>
          <a:p>
            <a:endParaRPr lang="it-IT" dirty="0"/>
          </a:p>
        </p:txBody>
      </p:sp>
      <p:pic>
        <p:nvPicPr>
          <p:cNvPr id="9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7126" y="188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16" y="0"/>
            <a:ext cx="4997768" cy="6858000"/>
          </a:xfrm>
          <a:prstGeom prst="rect">
            <a:avLst/>
          </a:prstGeom>
        </p:spPr>
      </p:pic>
      <p:pic>
        <p:nvPicPr>
          <p:cNvPr id="3" name="Filastroc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5014" y="432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7882" y="837128"/>
            <a:ext cx="113591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Il calendario raccoglie i dodici mesi dell’anno, che sono: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GENNAIO, 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FEBBRAIO,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MARZO,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APRILE,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MAGGIO,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GIUGNO,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LUGLIO,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AGOSTO, 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SETTEMBRE,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OTTOBRE, 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NOVEMBRE,</a:t>
            </a:r>
          </a:p>
          <a:p>
            <a:pPr algn="ctr"/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DICEMBRE.</a:t>
            </a: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Ci sono mesi di 31 giorni e mesi di 30 e uno solo, Febbraio, conta 28 o 29 giorni.</a:t>
            </a:r>
          </a:p>
          <a:p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In un giorno di un mese di qualche anno fa siete nati voi!</a:t>
            </a:r>
          </a:p>
          <a:p>
            <a:endParaRPr lang="it-IT" sz="2000" dirty="0">
              <a:solidFill>
                <a:srgbClr val="992773"/>
              </a:solidFill>
            </a:endParaRPr>
          </a:p>
        </p:txBody>
      </p:sp>
      <p:pic>
        <p:nvPicPr>
          <p:cNvPr id="4" name="descrizione me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3802" y="532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452" b="7425"/>
          <a:stretch/>
        </p:blipFill>
        <p:spPr>
          <a:xfrm rot="16200000">
            <a:off x="3089341" y="-410537"/>
            <a:ext cx="6391104" cy="7804601"/>
          </a:xfrm>
          <a:prstGeom prst="rect">
            <a:avLst/>
          </a:prstGeom>
        </p:spPr>
      </p:pic>
      <p:pic>
        <p:nvPicPr>
          <p:cNvPr id="4" name="Asseg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9870" y="496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4704" y="785612"/>
            <a:ext cx="102773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ASSEGNO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Se riuscite a stampare la scheda «Il calendario», la colorate, copiate i mesi in corsivo sul quadernone e  li studiate bene, altrimenti copiate in corsivo le domande che leggete sulla scheda «Il calendario» e rispondete, copiate i mesi dell’anno disegnando un simbolo per ciascuno di loro e poi li studiate bene.</a:t>
            </a:r>
          </a:p>
          <a:p>
            <a:pPr>
              <a:lnSpc>
                <a:spcPct val="150000"/>
              </a:lnSpc>
            </a:pPr>
            <a:endParaRPr lang="it-IT" sz="2400" dirty="0" smtClean="0">
              <a:solidFill>
                <a:srgbClr val="992773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Attenzione: I nomi dei mesi si scrivono sempre con la lettera maiuscola!</a:t>
            </a:r>
          </a:p>
          <a:p>
            <a:pPr>
              <a:lnSpc>
                <a:spcPct val="150000"/>
              </a:lnSpc>
            </a:pPr>
            <a:endParaRPr lang="it-IT" sz="2400" dirty="0" smtClean="0">
              <a:solidFill>
                <a:srgbClr val="992773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Vi auguro buon lavoro.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992773"/>
                </a:solidFill>
                <a:latin typeface="Goudy Old Style" panose="02020502050305020303" pitchFamily="18" charset="0"/>
              </a:rPr>
              <a:t>Ci sentiamo la settimana prossima per un nuovo lavoro.</a:t>
            </a:r>
            <a:endParaRPr lang="it-IT" sz="2400" dirty="0">
              <a:solidFill>
                <a:srgbClr val="992773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24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273</Words>
  <Application>Microsoft Office PowerPoint</Application>
  <PresentationFormat>Widescreen</PresentationFormat>
  <Paragraphs>34</Paragraphs>
  <Slides>6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Goudy Old Style</vt:lpstr>
      <vt:lpstr>Imprint MT Shadow</vt:lpstr>
      <vt:lpstr>Tema di Office</vt:lpstr>
      <vt:lpstr>I MESI DELL’ANNO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MESI DELL’ANNO</dc:title>
  <dc:creator>Utente Windows</dc:creator>
  <cp:lastModifiedBy>Utente Windows</cp:lastModifiedBy>
  <cp:revision>12</cp:revision>
  <dcterms:created xsi:type="dcterms:W3CDTF">2020-03-20T14:50:42Z</dcterms:created>
  <dcterms:modified xsi:type="dcterms:W3CDTF">2020-03-20T16:28:35Z</dcterms:modified>
</cp:coreProperties>
</file>